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2E75B6"/>
    <a:srgbClr val="9DC3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12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250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641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418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768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7986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1022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658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347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055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818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9395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18E51-3622-49CD-8198-5118DDA2669C}" type="datetimeFigureOut">
              <a:rPr lang="zh-TW" altLang="en-US" smtClean="0"/>
              <a:t>2019/7/15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3FC99-88CC-4E58-902D-412C4E3E59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56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29" y="190081"/>
            <a:ext cx="11346831" cy="6571203"/>
          </a:xfrm>
          <a:prstGeom prst="rect">
            <a:avLst/>
          </a:prstGeom>
        </p:spPr>
      </p:pic>
      <p:sp>
        <p:nvSpPr>
          <p:cNvPr id="8" name="手繪多邊形 7"/>
          <p:cNvSpPr/>
          <p:nvPr/>
        </p:nvSpPr>
        <p:spPr>
          <a:xfrm>
            <a:off x="494348" y="2968943"/>
            <a:ext cx="3190875" cy="2486025"/>
          </a:xfrm>
          <a:custGeom>
            <a:avLst/>
            <a:gdLst>
              <a:gd name="connsiteX0" fmla="*/ 1104900 w 3190875"/>
              <a:gd name="connsiteY0" fmla="*/ 2462212 h 2486025"/>
              <a:gd name="connsiteX1" fmla="*/ 2490787 w 3190875"/>
              <a:gd name="connsiteY1" fmla="*/ 2443162 h 2486025"/>
              <a:gd name="connsiteX2" fmla="*/ 3190875 w 3190875"/>
              <a:gd name="connsiteY2" fmla="*/ 2390775 h 2486025"/>
              <a:gd name="connsiteX3" fmla="*/ 2862262 w 3190875"/>
              <a:gd name="connsiteY3" fmla="*/ 871537 h 2486025"/>
              <a:gd name="connsiteX4" fmla="*/ 2643187 w 3190875"/>
              <a:gd name="connsiteY4" fmla="*/ 0 h 2486025"/>
              <a:gd name="connsiteX5" fmla="*/ 1462087 w 3190875"/>
              <a:gd name="connsiteY5" fmla="*/ 266700 h 2486025"/>
              <a:gd name="connsiteX6" fmla="*/ 1071562 w 3190875"/>
              <a:gd name="connsiteY6" fmla="*/ 352425 h 2486025"/>
              <a:gd name="connsiteX7" fmla="*/ 700087 w 3190875"/>
              <a:gd name="connsiteY7" fmla="*/ 490537 h 2486025"/>
              <a:gd name="connsiteX8" fmla="*/ 457200 w 3190875"/>
              <a:gd name="connsiteY8" fmla="*/ 623887 h 2486025"/>
              <a:gd name="connsiteX9" fmla="*/ 247650 w 3190875"/>
              <a:gd name="connsiteY9" fmla="*/ 762000 h 2486025"/>
              <a:gd name="connsiteX10" fmla="*/ 23812 w 3190875"/>
              <a:gd name="connsiteY10" fmla="*/ 914400 h 2486025"/>
              <a:gd name="connsiteX11" fmla="*/ 0 w 3190875"/>
              <a:gd name="connsiteY11" fmla="*/ 933450 h 2486025"/>
              <a:gd name="connsiteX12" fmla="*/ 180975 w 3190875"/>
              <a:gd name="connsiteY12" fmla="*/ 2486025 h 2486025"/>
              <a:gd name="connsiteX13" fmla="*/ 1104900 w 3190875"/>
              <a:gd name="connsiteY13" fmla="*/ 2462212 h 2486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190875" h="2486025">
                <a:moveTo>
                  <a:pt x="1104900" y="2462212"/>
                </a:moveTo>
                <a:lnTo>
                  <a:pt x="2490787" y="2443162"/>
                </a:lnTo>
                <a:lnTo>
                  <a:pt x="3190875" y="2390775"/>
                </a:lnTo>
                <a:lnTo>
                  <a:pt x="2862262" y="871537"/>
                </a:lnTo>
                <a:lnTo>
                  <a:pt x="2643187" y="0"/>
                </a:lnTo>
                <a:lnTo>
                  <a:pt x="1462087" y="266700"/>
                </a:lnTo>
                <a:lnTo>
                  <a:pt x="1071562" y="352425"/>
                </a:lnTo>
                <a:lnTo>
                  <a:pt x="700087" y="490537"/>
                </a:lnTo>
                <a:lnTo>
                  <a:pt x="457200" y="623887"/>
                </a:lnTo>
                <a:lnTo>
                  <a:pt x="247650" y="762000"/>
                </a:lnTo>
                <a:lnTo>
                  <a:pt x="23812" y="914400"/>
                </a:lnTo>
                <a:lnTo>
                  <a:pt x="0" y="933450"/>
                </a:lnTo>
                <a:lnTo>
                  <a:pt x="180975" y="2486025"/>
                </a:lnTo>
                <a:lnTo>
                  <a:pt x="1104900" y="2462212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pic>
        <p:nvPicPr>
          <p:cNvPr id="1026" name="Picture 2" descr="ãèç§LOGOãçåçæå°çµæ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041" y="3843607"/>
            <a:ext cx="903968" cy="583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文字方塊 8"/>
          <p:cNvSpPr txBox="1"/>
          <p:nvPr/>
        </p:nvSpPr>
        <p:spPr>
          <a:xfrm>
            <a:off x="1295400" y="4426666"/>
            <a:ext cx="18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學生宿舍</a:t>
            </a:r>
            <a:endParaRPr lang="zh-TW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手繪多邊形 10"/>
          <p:cNvSpPr/>
          <p:nvPr/>
        </p:nvSpPr>
        <p:spPr>
          <a:xfrm>
            <a:off x="9517380" y="1432560"/>
            <a:ext cx="2194560" cy="3314700"/>
          </a:xfrm>
          <a:custGeom>
            <a:avLst/>
            <a:gdLst>
              <a:gd name="connsiteX0" fmla="*/ 0 w 2194560"/>
              <a:gd name="connsiteY0" fmla="*/ 571500 h 3314700"/>
              <a:gd name="connsiteX1" fmla="*/ 723900 w 2194560"/>
              <a:gd name="connsiteY1" fmla="*/ 3314700 h 3314700"/>
              <a:gd name="connsiteX2" fmla="*/ 1996440 w 2194560"/>
              <a:gd name="connsiteY2" fmla="*/ 2750820 h 3314700"/>
              <a:gd name="connsiteX3" fmla="*/ 2194560 w 2194560"/>
              <a:gd name="connsiteY3" fmla="*/ 2567940 h 3314700"/>
              <a:gd name="connsiteX4" fmla="*/ 1021080 w 2194560"/>
              <a:gd name="connsiteY4" fmla="*/ 0 h 3314700"/>
              <a:gd name="connsiteX5" fmla="*/ 891540 w 2194560"/>
              <a:gd name="connsiteY5" fmla="*/ 83820 h 3314700"/>
              <a:gd name="connsiteX6" fmla="*/ 746760 w 2194560"/>
              <a:gd name="connsiteY6" fmla="*/ 68580 h 3314700"/>
              <a:gd name="connsiteX7" fmla="*/ 647700 w 2194560"/>
              <a:gd name="connsiteY7" fmla="*/ 106680 h 3314700"/>
              <a:gd name="connsiteX8" fmla="*/ 175260 w 2194560"/>
              <a:gd name="connsiteY8" fmla="*/ 388620 h 3314700"/>
              <a:gd name="connsiteX9" fmla="*/ 91440 w 2194560"/>
              <a:gd name="connsiteY9" fmla="*/ 510540 h 3314700"/>
              <a:gd name="connsiteX10" fmla="*/ 0 w 2194560"/>
              <a:gd name="connsiteY10" fmla="*/ 571500 h 331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94560" h="3314700">
                <a:moveTo>
                  <a:pt x="0" y="571500"/>
                </a:moveTo>
                <a:lnTo>
                  <a:pt x="723900" y="3314700"/>
                </a:lnTo>
                <a:lnTo>
                  <a:pt x="1996440" y="2750820"/>
                </a:lnTo>
                <a:lnTo>
                  <a:pt x="2194560" y="2567940"/>
                </a:lnTo>
                <a:lnTo>
                  <a:pt x="1021080" y="0"/>
                </a:lnTo>
                <a:lnTo>
                  <a:pt x="891540" y="83820"/>
                </a:lnTo>
                <a:lnTo>
                  <a:pt x="746760" y="68580"/>
                </a:lnTo>
                <a:lnTo>
                  <a:pt x="647700" y="106680"/>
                </a:lnTo>
                <a:lnTo>
                  <a:pt x="175260" y="388620"/>
                </a:lnTo>
                <a:lnTo>
                  <a:pt x="91440" y="510540"/>
                </a:lnTo>
                <a:lnTo>
                  <a:pt x="0" y="5715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手繪多邊形 12"/>
          <p:cNvSpPr/>
          <p:nvPr/>
        </p:nvSpPr>
        <p:spPr>
          <a:xfrm>
            <a:off x="10293350" y="4241800"/>
            <a:ext cx="1555750" cy="2520950"/>
          </a:xfrm>
          <a:custGeom>
            <a:avLst/>
            <a:gdLst>
              <a:gd name="connsiteX0" fmla="*/ 1555750 w 1555750"/>
              <a:gd name="connsiteY0" fmla="*/ 0 h 2520950"/>
              <a:gd name="connsiteX1" fmla="*/ 1346200 w 1555750"/>
              <a:gd name="connsiteY1" fmla="*/ 31750 h 2520950"/>
              <a:gd name="connsiteX2" fmla="*/ 1301750 w 1555750"/>
              <a:gd name="connsiteY2" fmla="*/ 63500 h 2520950"/>
              <a:gd name="connsiteX3" fmla="*/ 0 w 1555750"/>
              <a:gd name="connsiteY3" fmla="*/ 660400 h 2520950"/>
              <a:gd name="connsiteX4" fmla="*/ 546100 w 1555750"/>
              <a:gd name="connsiteY4" fmla="*/ 2508250 h 2520950"/>
              <a:gd name="connsiteX5" fmla="*/ 1536700 w 1555750"/>
              <a:gd name="connsiteY5" fmla="*/ 2520950 h 2520950"/>
              <a:gd name="connsiteX6" fmla="*/ 1555750 w 1555750"/>
              <a:gd name="connsiteY6" fmla="*/ 0 h 2520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55750" h="2520950">
                <a:moveTo>
                  <a:pt x="1555750" y="0"/>
                </a:moveTo>
                <a:lnTo>
                  <a:pt x="1346200" y="31750"/>
                </a:lnTo>
                <a:lnTo>
                  <a:pt x="1301750" y="63500"/>
                </a:lnTo>
                <a:lnTo>
                  <a:pt x="0" y="660400"/>
                </a:lnTo>
                <a:lnTo>
                  <a:pt x="546100" y="2508250"/>
                </a:lnTo>
                <a:lnTo>
                  <a:pt x="1536700" y="2520950"/>
                </a:lnTo>
                <a:cubicBezTo>
                  <a:pt x="1538817" y="1680633"/>
                  <a:pt x="1540933" y="840317"/>
                  <a:pt x="155575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7" name="Picture 6" descr="ç¸éåç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1454" y="2804664"/>
            <a:ext cx="570492" cy="570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手繪多邊形 9"/>
          <p:cNvSpPr/>
          <p:nvPr/>
        </p:nvSpPr>
        <p:spPr>
          <a:xfrm>
            <a:off x="6865620" y="2057400"/>
            <a:ext cx="3314700" cy="4122420"/>
          </a:xfrm>
          <a:custGeom>
            <a:avLst/>
            <a:gdLst>
              <a:gd name="connsiteX0" fmla="*/ 0 w 3314700"/>
              <a:gd name="connsiteY0" fmla="*/ 1562100 h 4122420"/>
              <a:gd name="connsiteX1" fmla="*/ 2453640 w 3314700"/>
              <a:gd name="connsiteY1" fmla="*/ 0 h 4122420"/>
              <a:gd name="connsiteX2" fmla="*/ 2827020 w 3314700"/>
              <a:gd name="connsiteY2" fmla="*/ 1150620 h 4122420"/>
              <a:gd name="connsiteX3" fmla="*/ 3314700 w 3314700"/>
              <a:gd name="connsiteY3" fmla="*/ 3017520 h 4122420"/>
              <a:gd name="connsiteX4" fmla="*/ 830580 w 3314700"/>
              <a:gd name="connsiteY4" fmla="*/ 4122420 h 4122420"/>
              <a:gd name="connsiteX5" fmla="*/ 0 w 3314700"/>
              <a:gd name="connsiteY5" fmla="*/ 1562100 h 4122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14700" h="4122420">
                <a:moveTo>
                  <a:pt x="0" y="1562100"/>
                </a:moveTo>
                <a:lnTo>
                  <a:pt x="2453640" y="0"/>
                </a:lnTo>
                <a:lnTo>
                  <a:pt x="2827020" y="1150620"/>
                </a:lnTo>
                <a:lnTo>
                  <a:pt x="3314700" y="3017520"/>
                </a:lnTo>
                <a:lnTo>
                  <a:pt x="830580" y="4122420"/>
                </a:lnTo>
                <a:lnTo>
                  <a:pt x="0" y="15621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文字方塊 17"/>
          <p:cNvSpPr txBox="1"/>
          <p:nvPr/>
        </p:nvSpPr>
        <p:spPr>
          <a:xfrm>
            <a:off x="10645441" y="5114429"/>
            <a:ext cx="1066500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第三校區</a:t>
            </a:r>
            <a:endPara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手繪多邊形 28"/>
          <p:cNvSpPr/>
          <p:nvPr/>
        </p:nvSpPr>
        <p:spPr>
          <a:xfrm>
            <a:off x="3318786" y="476710"/>
            <a:ext cx="6337245" cy="6141356"/>
          </a:xfrm>
          <a:custGeom>
            <a:avLst/>
            <a:gdLst>
              <a:gd name="connsiteX0" fmla="*/ 0 w 6368995"/>
              <a:gd name="connsiteY0" fmla="*/ 3461001 h 6136383"/>
              <a:gd name="connsiteX1" fmla="*/ 198783 w 6368995"/>
              <a:gd name="connsiteY1" fmla="*/ 3532563 h 6136383"/>
              <a:gd name="connsiteX2" fmla="*/ 341906 w 6368995"/>
              <a:gd name="connsiteY2" fmla="*/ 4176619 h 6136383"/>
              <a:gd name="connsiteX3" fmla="*/ 795131 w 6368995"/>
              <a:gd name="connsiteY3" fmla="*/ 6061078 h 6136383"/>
              <a:gd name="connsiteX4" fmla="*/ 1335819 w 6368995"/>
              <a:gd name="connsiteY4" fmla="*/ 5544243 h 6136383"/>
              <a:gd name="connsiteX5" fmla="*/ 2679590 w 6368995"/>
              <a:gd name="connsiteY5" fmla="*/ 3532563 h 6136383"/>
              <a:gd name="connsiteX6" fmla="*/ 4890052 w 6368995"/>
              <a:gd name="connsiteY6" fmla="*/ 185064 h 6136383"/>
              <a:gd name="connsiteX7" fmla="*/ 5836257 w 6368995"/>
              <a:gd name="connsiteY7" fmla="*/ 646240 h 6136383"/>
              <a:gd name="connsiteX8" fmla="*/ 6368995 w 6368995"/>
              <a:gd name="connsiteY8" fmla="*/ 2443234 h 6136383"/>
              <a:gd name="connsiteX0" fmla="*/ 0 w 6368995"/>
              <a:gd name="connsiteY0" fmla="*/ 3461001 h 6150538"/>
              <a:gd name="connsiteX1" fmla="*/ 198783 w 6368995"/>
              <a:gd name="connsiteY1" fmla="*/ 3532563 h 6150538"/>
              <a:gd name="connsiteX2" fmla="*/ 341906 w 6368995"/>
              <a:gd name="connsiteY2" fmla="*/ 4176619 h 6150538"/>
              <a:gd name="connsiteX3" fmla="*/ 858741 w 6368995"/>
              <a:gd name="connsiteY3" fmla="*/ 6076980 h 6150538"/>
              <a:gd name="connsiteX4" fmla="*/ 1335819 w 6368995"/>
              <a:gd name="connsiteY4" fmla="*/ 5544243 h 6150538"/>
              <a:gd name="connsiteX5" fmla="*/ 2679590 w 6368995"/>
              <a:gd name="connsiteY5" fmla="*/ 3532563 h 6150538"/>
              <a:gd name="connsiteX6" fmla="*/ 4890052 w 6368995"/>
              <a:gd name="connsiteY6" fmla="*/ 185064 h 6150538"/>
              <a:gd name="connsiteX7" fmla="*/ 5836257 w 6368995"/>
              <a:gd name="connsiteY7" fmla="*/ 646240 h 6150538"/>
              <a:gd name="connsiteX8" fmla="*/ 6368995 w 6368995"/>
              <a:gd name="connsiteY8" fmla="*/ 2443234 h 6150538"/>
              <a:gd name="connsiteX0" fmla="*/ 0 w 6368995"/>
              <a:gd name="connsiteY0" fmla="*/ 3461001 h 6171906"/>
              <a:gd name="connsiteX1" fmla="*/ 198783 w 6368995"/>
              <a:gd name="connsiteY1" fmla="*/ 3532563 h 6171906"/>
              <a:gd name="connsiteX2" fmla="*/ 341906 w 6368995"/>
              <a:gd name="connsiteY2" fmla="*/ 4176619 h 6171906"/>
              <a:gd name="connsiteX3" fmla="*/ 803082 w 6368995"/>
              <a:gd name="connsiteY3" fmla="*/ 6100834 h 6171906"/>
              <a:gd name="connsiteX4" fmla="*/ 1335819 w 6368995"/>
              <a:gd name="connsiteY4" fmla="*/ 5544243 h 6171906"/>
              <a:gd name="connsiteX5" fmla="*/ 2679590 w 6368995"/>
              <a:gd name="connsiteY5" fmla="*/ 3532563 h 6171906"/>
              <a:gd name="connsiteX6" fmla="*/ 4890052 w 6368995"/>
              <a:gd name="connsiteY6" fmla="*/ 185064 h 6171906"/>
              <a:gd name="connsiteX7" fmla="*/ 5836257 w 6368995"/>
              <a:gd name="connsiteY7" fmla="*/ 646240 h 6171906"/>
              <a:gd name="connsiteX8" fmla="*/ 6368995 w 6368995"/>
              <a:gd name="connsiteY8" fmla="*/ 2443234 h 6171906"/>
              <a:gd name="connsiteX0" fmla="*/ 0 w 6368995"/>
              <a:gd name="connsiteY0" fmla="*/ 3461001 h 6171906"/>
              <a:gd name="connsiteX1" fmla="*/ 198783 w 6368995"/>
              <a:gd name="connsiteY1" fmla="*/ 3532563 h 6171906"/>
              <a:gd name="connsiteX2" fmla="*/ 341906 w 6368995"/>
              <a:gd name="connsiteY2" fmla="*/ 4176619 h 6171906"/>
              <a:gd name="connsiteX3" fmla="*/ 803082 w 6368995"/>
              <a:gd name="connsiteY3" fmla="*/ 6100834 h 6171906"/>
              <a:gd name="connsiteX4" fmla="*/ 1335819 w 6368995"/>
              <a:gd name="connsiteY4" fmla="*/ 5544243 h 6171906"/>
              <a:gd name="connsiteX5" fmla="*/ 2679590 w 6368995"/>
              <a:gd name="connsiteY5" fmla="*/ 3532563 h 6171906"/>
              <a:gd name="connsiteX6" fmla="*/ 4890052 w 6368995"/>
              <a:gd name="connsiteY6" fmla="*/ 185064 h 6171906"/>
              <a:gd name="connsiteX7" fmla="*/ 5836257 w 6368995"/>
              <a:gd name="connsiteY7" fmla="*/ 646240 h 6171906"/>
              <a:gd name="connsiteX8" fmla="*/ 6368995 w 6368995"/>
              <a:gd name="connsiteY8" fmla="*/ 2443234 h 6171906"/>
              <a:gd name="connsiteX0" fmla="*/ 0 w 6368995"/>
              <a:gd name="connsiteY0" fmla="*/ 3461001 h 6171906"/>
              <a:gd name="connsiteX1" fmla="*/ 198783 w 6368995"/>
              <a:gd name="connsiteY1" fmla="*/ 3532563 h 6171906"/>
              <a:gd name="connsiteX2" fmla="*/ 341906 w 6368995"/>
              <a:gd name="connsiteY2" fmla="*/ 4176619 h 6171906"/>
              <a:gd name="connsiteX3" fmla="*/ 803082 w 6368995"/>
              <a:gd name="connsiteY3" fmla="*/ 6100834 h 6171906"/>
              <a:gd name="connsiteX4" fmla="*/ 1335819 w 6368995"/>
              <a:gd name="connsiteY4" fmla="*/ 5544243 h 6171906"/>
              <a:gd name="connsiteX5" fmla="*/ 2679590 w 6368995"/>
              <a:gd name="connsiteY5" fmla="*/ 3532563 h 6171906"/>
              <a:gd name="connsiteX6" fmla="*/ 4890052 w 6368995"/>
              <a:gd name="connsiteY6" fmla="*/ 185064 h 6171906"/>
              <a:gd name="connsiteX7" fmla="*/ 5836257 w 6368995"/>
              <a:gd name="connsiteY7" fmla="*/ 646240 h 6171906"/>
              <a:gd name="connsiteX8" fmla="*/ 6368995 w 6368995"/>
              <a:gd name="connsiteY8" fmla="*/ 2443234 h 6171906"/>
              <a:gd name="connsiteX0" fmla="*/ 0 w 6368995"/>
              <a:gd name="connsiteY0" fmla="*/ 3461001 h 6171906"/>
              <a:gd name="connsiteX1" fmla="*/ 198783 w 6368995"/>
              <a:gd name="connsiteY1" fmla="*/ 3532563 h 6171906"/>
              <a:gd name="connsiteX2" fmla="*/ 341906 w 6368995"/>
              <a:gd name="connsiteY2" fmla="*/ 4176619 h 6171906"/>
              <a:gd name="connsiteX3" fmla="*/ 803082 w 6368995"/>
              <a:gd name="connsiteY3" fmla="*/ 6100834 h 6171906"/>
              <a:gd name="connsiteX4" fmla="*/ 1335819 w 6368995"/>
              <a:gd name="connsiteY4" fmla="*/ 5544243 h 6171906"/>
              <a:gd name="connsiteX5" fmla="*/ 2679590 w 6368995"/>
              <a:gd name="connsiteY5" fmla="*/ 3532563 h 6171906"/>
              <a:gd name="connsiteX6" fmla="*/ 4890052 w 6368995"/>
              <a:gd name="connsiteY6" fmla="*/ 185064 h 6171906"/>
              <a:gd name="connsiteX7" fmla="*/ 5836257 w 6368995"/>
              <a:gd name="connsiteY7" fmla="*/ 646240 h 6171906"/>
              <a:gd name="connsiteX8" fmla="*/ 6368995 w 6368995"/>
              <a:gd name="connsiteY8" fmla="*/ 2443234 h 6171906"/>
              <a:gd name="connsiteX0" fmla="*/ 0 w 6368995"/>
              <a:gd name="connsiteY0" fmla="*/ 3461001 h 6187893"/>
              <a:gd name="connsiteX1" fmla="*/ 198783 w 6368995"/>
              <a:gd name="connsiteY1" fmla="*/ 3532563 h 6187893"/>
              <a:gd name="connsiteX2" fmla="*/ 341906 w 6368995"/>
              <a:gd name="connsiteY2" fmla="*/ 4176619 h 6187893"/>
              <a:gd name="connsiteX3" fmla="*/ 803082 w 6368995"/>
              <a:gd name="connsiteY3" fmla="*/ 6100834 h 6187893"/>
              <a:gd name="connsiteX4" fmla="*/ 1335819 w 6368995"/>
              <a:gd name="connsiteY4" fmla="*/ 5544243 h 6187893"/>
              <a:gd name="connsiteX5" fmla="*/ 2679590 w 6368995"/>
              <a:gd name="connsiteY5" fmla="*/ 3532563 h 6187893"/>
              <a:gd name="connsiteX6" fmla="*/ 4890052 w 6368995"/>
              <a:gd name="connsiteY6" fmla="*/ 185064 h 6187893"/>
              <a:gd name="connsiteX7" fmla="*/ 5836257 w 6368995"/>
              <a:gd name="connsiteY7" fmla="*/ 646240 h 6187893"/>
              <a:gd name="connsiteX8" fmla="*/ 6368995 w 6368995"/>
              <a:gd name="connsiteY8" fmla="*/ 2443234 h 6187893"/>
              <a:gd name="connsiteX0" fmla="*/ 0 w 6368995"/>
              <a:gd name="connsiteY0" fmla="*/ 3461001 h 6230635"/>
              <a:gd name="connsiteX1" fmla="*/ 198783 w 6368995"/>
              <a:gd name="connsiteY1" fmla="*/ 3532563 h 6230635"/>
              <a:gd name="connsiteX2" fmla="*/ 341906 w 6368995"/>
              <a:gd name="connsiteY2" fmla="*/ 4176619 h 6230635"/>
              <a:gd name="connsiteX3" fmla="*/ 803082 w 6368995"/>
              <a:gd name="connsiteY3" fmla="*/ 6100834 h 6230635"/>
              <a:gd name="connsiteX4" fmla="*/ 1335819 w 6368995"/>
              <a:gd name="connsiteY4" fmla="*/ 5544243 h 6230635"/>
              <a:gd name="connsiteX5" fmla="*/ 2679590 w 6368995"/>
              <a:gd name="connsiteY5" fmla="*/ 3532563 h 6230635"/>
              <a:gd name="connsiteX6" fmla="*/ 4890052 w 6368995"/>
              <a:gd name="connsiteY6" fmla="*/ 185064 h 6230635"/>
              <a:gd name="connsiteX7" fmla="*/ 5836257 w 6368995"/>
              <a:gd name="connsiteY7" fmla="*/ 646240 h 6230635"/>
              <a:gd name="connsiteX8" fmla="*/ 6368995 w 6368995"/>
              <a:gd name="connsiteY8" fmla="*/ 2443234 h 6230635"/>
              <a:gd name="connsiteX0" fmla="*/ 0 w 6368995"/>
              <a:gd name="connsiteY0" fmla="*/ 3485168 h 6254802"/>
              <a:gd name="connsiteX1" fmla="*/ 198783 w 6368995"/>
              <a:gd name="connsiteY1" fmla="*/ 3556730 h 6254802"/>
              <a:gd name="connsiteX2" fmla="*/ 341906 w 6368995"/>
              <a:gd name="connsiteY2" fmla="*/ 4200786 h 6254802"/>
              <a:gd name="connsiteX3" fmla="*/ 803082 w 6368995"/>
              <a:gd name="connsiteY3" fmla="*/ 6125001 h 6254802"/>
              <a:gd name="connsiteX4" fmla="*/ 1335819 w 6368995"/>
              <a:gd name="connsiteY4" fmla="*/ 5568410 h 6254802"/>
              <a:gd name="connsiteX5" fmla="*/ 2679590 w 6368995"/>
              <a:gd name="connsiteY5" fmla="*/ 3556730 h 6254802"/>
              <a:gd name="connsiteX6" fmla="*/ 4890052 w 6368995"/>
              <a:gd name="connsiteY6" fmla="*/ 209231 h 6254802"/>
              <a:gd name="connsiteX7" fmla="*/ 5836257 w 6368995"/>
              <a:gd name="connsiteY7" fmla="*/ 670407 h 6254802"/>
              <a:gd name="connsiteX8" fmla="*/ 6368995 w 6368995"/>
              <a:gd name="connsiteY8" fmla="*/ 2467401 h 6254802"/>
              <a:gd name="connsiteX0" fmla="*/ 0 w 6368995"/>
              <a:gd name="connsiteY0" fmla="*/ 3330075 h 6099709"/>
              <a:gd name="connsiteX1" fmla="*/ 198783 w 6368995"/>
              <a:gd name="connsiteY1" fmla="*/ 3401637 h 6099709"/>
              <a:gd name="connsiteX2" fmla="*/ 341906 w 6368995"/>
              <a:gd name="connsiteY2" fmla="*/ 4045693 h 6099709"/>
              <a:gd name="connsiteX3" fmla="*/ 803082 w 6368995"/>
              <a:gd name="connsiteY3" fmla="*/ 5969908 h 6099709"/>
              <a:gd name="connsiteX4" fmla="*/ 1335819 w 6368995"/>
              <a:gd name="connsiteY4" fmla="*/ 5413317 h 6099709"/>
              <a:gd name="connsiteX5" fmla="*/ 2679590 w 6368995"/>
              <a:gd name="connsiteY5" fmla="*/ 3401637 h 6099709"/>
              <a:gd name="connsiteX6" fmla="*/ 4890052 w 6368995"/>
              <a:gd name="connsiteY6" fmla="*/ 54138 h 6099709"/>
              <a:gd name="connsiteX7" fmla="*/ 5836257 w 6368995"/>
              <a:gd name="connsiteY7" fmla="*/ 515314 h 6099709"/>
              <a:gd name="connsiteX8" fmla="*/ 6368995 w 6368995"/>
              <a:gd name="connsiteY8" fmla="*/ 2312308 h 6099709"/>
              <a:gd name="connsiteX0" fmla="*/ 0 w 6368995"/>
              <a:gd name="connsiteY0" fmla="*/ 3330075 h 6099709"/>
              <a:gd name="connsiteX1" fmla="*/ 198783 w 6368995"/>
              <a:gd name="connsiteY1" fmla="*/ 3401637 h 6099709"/>
              <a:gd name="connsiteX2" fmla="*/ 341906 w 6368995"/>
              <a:gd name="connsiteY2" fmla="*/ 4045693 h 6099709"/>
              <a:gd name="connsiteX3" fmla="*/ 803082 w 6368995"/>
              <a:gd name="connsiteY3" fmla="*/ 5969908 h 6099709"/>
              <a:gd name="connsiteX4" fmla="*/ 1335819 w 6368995"/>
              <a:gd name="connsiteY4" fmla="*/ 5413317 h 6099709"/>
              <a:gd name="connsiteX5" fmla="*/ 2679590 w 6368995"/>
              <a:gd name="connsiteY5" fmla="*/ 3401637 h 6099709"/>
              <a:gd name="connsiteX6" fmla="*/ 4890052 w 6368995"/>
              <a:gd name="connsiteY6" fmla="*/ 54138 h 6099709"/>
              <a:gd name="connsiteX7" fmla="*/ 5836257 w 6368995"/>
              <a:gd name="connsiteY7" fmla="*/ 515314 h 6099709"/>
              <a:gd name="connsiteX8" fmla="*/ 6368995 w 6368995"/>
              <a:gd name="connsiteY8" fmla="*/ 2312308 h 6099709"/>
              <a:gd name="connsiteX0" fmla="*/ 0 w 6368995"/>
              <a:gd name="connsiteY0" fmla="*/ 3330075 h 6099709"/>
              <a:gd name="connsiteX1" fmla="*/ 198783 w 6368995"/>
              <a:gd name="connsiteY1" fmla="*/ 3401637 h 6099709"/>
              <a:gd name="connsiteX2" fmla="*/ 341906 w 6368995"/>
              <a:gd name="connsiteY2" fmla="*/ 4045693 h 6099709"/>
              <a:gd name="connsiteX3" fmla="*/ 803082 w 6368995"/>
              <a:gd name="connsiteY3" fmla="*/ 5969908 h 6099709"/>
              <a:gd name="connsiteX4" fmla="*/ 1335819 w 6368995"/>
              <a:gd name="connsiteY4" fmla="*/ 5413317 h 6099709"/>
              <a:gd name="connsiteX5" fmla="*/ 2679590 w 6368995"/>
              <a:gd name="connsiteY5" fmla="*/ 3401637 h 6099709"/>
              <a:gd name="connsiteX6" fmla="*/ 4890052 w 6368995"/>
              <a:gd name="connsiteY6" fmla="*/ 54138 h 6099709"/>
              <a:gd name="connsiteX7" fmla="*/ 5836257 w 6368995"/>
              <a:gd name="connsiteY7" fmla="*/ 515314 h 6099709"/>
              <a:gd name="connsiteX8" fmla="*/ 6368995 w 6368995"/>
              <a:gd name="connsiteY8" fmla="*/ 2312308 h 6099709"/>
              <a:gd name="connsiteX0" fmla="*/ 0 w 6368995"/>
              <a:gd name="connsiteY0" fmla="*/ 3380526 h 6150160"/>
              <a:gd name="connsiteX1" fmla="*/ 198783 w 6368995"/>
              <a:gd name="connsiteY1" fmla="*/ 3452088 h 6150160"/>
              <a:gd name="connsiteX2" fmla="*/ 341906 w 6368995"/>
              <a:gd name="connsiteY2" fmla="*/ 4096144 h 6150160"/>
              <a:gd name="connsiteX3" fmla="*/ 803082 w 6368995"/>
              <a:gd name="connsiteY3" fmla="*/ 6020359 h 6150160"/>
              <a:gd name="connsiteX4" fmla="*/ 1335819 w 6368995"/>
              <a:gd name="connsiteY4" fmla="*/ 5463768 h 6150160"/>
              <a:gd name="connsiteX5" fmla="*/ 2679590 w 6368995"/>
              <a:gd name="connsiteY5" fmla="*/ 3452088 h 6150160"/>
              <a:gd name="connsiteX6" fmla="*/ 4905954 w 6368995"/>
              <a:gd name="connsiteY6" fmla="*/ 48930 h 6150160"/>
              <a:gd name="connsiteX7" fmla="*/ 5836257 w 6368995"/>
              <a:gd name="connsiteY7" fmla="*/ 565765 h 6150160"/>
              <a:gd name="connsiteX8" fmla="*/ 6368995 w 6368995"/>
              <a:gd name="connsiteY8" fmla="*/ 2362759 h 6150160"/>
              <a:gd name="connsiteX0" fmla="*/ 0 w 6368995"/>
              <a:gd name="connsiteY0" fmla="*/ 3364644 h 6134278"/>
              <a:gd name="connsiteX1" fmla="*/ 198783 w 6368995"/>
              <a:gd name="connsiteY1" fmla="*/ 3436206 h 6134278"/>
              <a:gd name="connsiteX2" fmla="*/ 341906 w 6368995"/>
              <a:gd name="connsiteY2" fmla="*/ 4080262 h 6134278"/>
              <a:gd name="connsiteX3" fmla="*/ 803082 w 6368995"/>
              <a:gd name="connsiteY3" fmla="*/ 6004477 h 6134278"/>
              <a:gd name="connsiteX4" fmla="*/ 1335819 w 6368995"/>
              <a:gd name="connsiteY4" fmla="*/ 5447886 h 6134278"/>
              <a:gd name="connsiteX5" fmla="*/ 2679590 w 6368995"/>
              <a:gd name="connsiteY5" fmla="*/ 3436206 h 6134278"/>
              <a:gd name="connsiteX6" fmla="*/ 4905954 w 6368995"/>
              <a:gd name="connsiteY6" fmla="*/ 33048 h 6134278"/>
              <a:gd name="connsiteX7" fmla="*/ 5836257 w 6368995"/>
              <a:gd name="connsiteY7" fmla="*/ 549883 h 6134278"/>
              <a:gd name="connsiteX8" fmla="*/ 6368995 w 6368995"/>
              <a:gd name="connsiteY8" fmla="*/ 2346877 h 6134278"/>
              <a:gd name="connsiteX0" fmla="*/ 0 w 6368995"/>
              <a:gd name="connsiteY0" fmla="*/ 3322951 h 6092585"/>
              <a:gd name="connsiteX1" fmla="*/ 198783 w 6368995"/>
              <a:gd name="connsiteY1" fmla="*/ 3394513 h 6092585"/>
              <a:gd name="connsiteX2" fmla="*/ 341906 w 6368995"/>
              <a:gd name="connsiteY2" fmla="*/ 4038569 h 6092585"/>
              <a:gd name="connsiteX3" fmla="*/ 803082 w 6368995"/>
              <a:gd name="connsiteY3" fmla="*/ 5962784 h 6092585"/>
              <a:gd name="connsiteX4" fmla="*/ 1335819 w 6368995"/>
              <a:gd name="connsiteY4" fmla="*/ 5406193 h 6092585"/>
              <a:gd name="connsiteX5" fmla="*/ 2679590 w 6368995"/>
              <a:gd name="connsiteY5" fmla="*/ 3394513 h 6092585"/>
              <a:gd name="connsiteX6" fmla="*/ 4890052 w 6368995"/>
              <a:gd name="connsiteY6" fmla="*/ 54965 h 6092585"/>
              <a:gd name="connsiteX7" fmla="*/ 5836257 w 6368995"/>
              <a:gd name="connsiteY7" fmla="*/ 508190 h 6092585"/>
              <a:gd name="connsiteX8" fmla="*/ 6368995 w 6368995"/>
              <a:gd name="connsiteY8" fmla="*/ 2305184 h 6092585"/>
              <a:gd name="connsiteX0" fmla="*/ 0 w 6368995"/>
              <a:gd name="connsiteY0" fmla="*/ 3309329 h 6078963"/>
              <a:gd name="connsiteX1" fmla="*/ 198783 w 6368995"/>
              <a:gd name="connsiteY1" fmla="*/ 3380891 h 6078963"/>
              <a:gd name="connsiteX2" fmla="*/ 341906 w 6368995"/>
              <a:gd name="connsiteY2" fmla="*/ 4024947 h 6078963"/>
              <a:gd name="connsiteX3" fmla="*/ 803082 w 6368995"/>
              <a:gd name="connsiteY3" fmla="*/ 5949162 h 6078963"/>
              <a:gd name="connsiteX4" fmla="*/ 1335819 w 6368995"/>
              <a:gd name="connsiteY4" fmla="*/ 5392571 h 6078963"/>
              <a:gd name="connsiteX5" fmla="*/ 2679590 w 6368995"/>
              <a:gd name="connsiteY5" fmla="*/ 3380891 h 6078963"/>
              <a:gd name="connsiteX6" fmla="*/ 4890052 w 6368995"/>
              <a:gd name="connsiteY6" fmla="*/ 41343 h 6078963"/>
              <a:gd name="connsiteX7" fmla="*/ 5836257 w 6368995"/>
              <a:gd name="connsiteY7" fmla="*/ 494568 h 6078963"/>
              <a:gd name="connsiteX8" fmla="*/ 6368995 w 6368995"/>
              <a:gd name="connsiteY8" fmla="*/ 2291562 h 6078963"/>
              <a:gd name="connsiteX0" fmla="*/ 0 w 6368995"/>
              <a:gd name="connsiteY0" fmla="*/ 3380526 h 6150160"/>
              <a:gd name="connsiteX1" fmla="*/ 198783 w 6368995"/>
              <a:gd name="connsiteY1" fmla="*/ 3452088 h 6150160"/>
              <a:gd name="connsiteX2" fmla="*/ 341906 w 6368995"/>
              <a:gd name="connsiteY2" fmla="*/ 4096144 h 6150160"/>
              <a:gd name="connsiteX3" fmla="*/ 803082 w 6368995"/>
              <a:gd name="connsiteY3" fmla="*/ 6020359 h 6150160"/>
              <a:gd name="connsiteX4" fmla="*/ 1335819 w 6368995"/>
              <a:gd name="connsiteY4" fmla="*/ 5463768 h 6150160"/>
              <a:gd name="connsiteX5" fmla="*/ 2679590 w 6368995"/>
              <a:gd name="connsiteY5" fmla="*/ 3452088 h 6150160"/>
              <a:gd name="connsiteX6" fmla="*/ 4905954 w 6368995"/>
              <a:gd name="connsiteY6" fmla="*/ 48930 h 6150160"/>
              <a:gd name="connsiteX7" fmla="*/ 5836257 w 6368995"/>
              <a:gd name="connsiteY7" fmla="*/ 565765 h 6150160"/>
              <a:gd name="connsiteX8" fmla="*/ 6368995 w 6368995"/>
              <a:gd name="connsiteY8" fmla="*/ 2362759 h 6150160"/>
              <a:gd name="connsiteX0" fmla="*/ 0 w 6368995"/>
              <a:gd name="connsiteY0" fmla="*/ 3362880 h 6132514"/>
              <a:gd name="connsiteX1" fmla="*/ 198783 w 6368995"/>
              <a:gd name="connsiteY1" fmla="*/ 3434442 h 6132514"/>
              <a:gd name="connsiteX2" fmla="*/ 341906 w 6368995"/>
              <a:gd name="connsiteY2" fmla="*/ 4078498 h 6132514"/>
              <a:gd name="connsiteX3" fmla="*/ 803082 w 6368995"/>
              <a:gd name="connsiteY3" fmla="*/ 6002713 h 6132514"/>
              <a:gd name="connsiteX4" fmla="*/ 1335819 w 6368995"/>
              <a:gd name="connsiteY4" fmla="*/ 5446122 h 6132514"/>
              <a:gd name="connsiteX5" fmla="*/ 2679590 w 6368995"/>
              <a:gd name="connsiteY5" fmla="*/ 3434442 h 6132514"/>
              <a:gd name="connsiteX6" fmla="*/ 4905954 w 6368995"/>
              <a:gd name="connsiteY6" fmla="*/ 31284 h 6132514"/>
              <a:gd name="connsiteX7" fmla="*/ 5836257 w 6368995"/>
              <a:gd name="connsiteY7" fmla="*/ 548119 h 6132514"/>
              <a:gd name="connsiteX8" fmla="*/ 6368995 w 6368995"/>
              <a:gd name="connsiteY8" fmla="*/ 2345113 h 6132514"/>
              <a:gd name="connsiteX0" fmla="*/ 0 w 6368995"/>
              <a:gd name="connsiteY0" fmla="*/ 3365401 h 6135035"/>
              <a:gd name="connsiteX1" fmla="*/ 198783 w 6368995"/>
              <a:gd name="connsiteY1" fmla="*/ 3436963 h 6135035"/>
              <a:gd name="connsiteX2" fmla="*/ 341906 w 6368995"/>
              <a:gd name="connsiteY2" fmla="*/ 4081019 h 6135035"/>
              <a:gd name="connsiteX3" fmla="*/ 803082 w 6368995"/>
              <a:gd name="connsiteY3" fmla="*/ 6005234 h 6135035"/>
              <a:gd name="connsiteX4" fmla="*/ 1335819 w 6368995"/>
              <a:gd name="connsiteY4" fmla="*/ 5448643 h 6135035"/>
              <a:gd name="connsiteX5" fmla="*/ 2679590 w 6368995"/>
              <a:gd name="connsiteY5" fmla="*/ 3436963 h 6135035"/>
              <a:gd name="connsiteX6" fmla="*/ 4905954 w 6368995"/>
              <a:gd name="connsiteY6" fmla="*/ 33805 h 6135035"/>
              <a:gd name="connsiteX7" fmla="*/ 5836257 w 6368995"/>
              <a:gd name="connsiteY7" fmla="*/ 550640 h 6135035"/>
              <a:gd name="connsiteX8" fmla="*/ 6368995 w 6368995"/>
              <a:gd name="connsiteY8" fmla="*/ 2347634 h 6135035"/>
              <a:gd name="connsiteX0" fmla="*/ 0 w 6368995"/>
              <a:gd name="connsiteY0" fmla="*/ 3387809 h 6157443"/>
              <a:gd name="connsiteX1" fmla="*/ 198783 w 6368995"/>
              <a:gd name="connsiteY1" fmla="*/ 3459371 h 6157443"/>
              <a:gd name="connsiteX2" fmla="*/ 341906 w 6368995"/>
              <a:gd name="connsiteY2" fmla="*/ 4103427 h 6157443"/>
              <a:gd name="connsiteX3" fmla="*/ 803082 w 6368995"/>
              <a:gd name="connsiteY3" fmla="*/ 6027642 h 6157443"/>
              <a:gd name="connsiteX4" fmla="*/ 1335819 w 6368995"/>
              <a:gd name="connsiteY4" fmla="*/ 5471051 h 6157443"/>
              <a:gd name="connsiteX5" fmla="*/ 2679590 w 6368995"/>
              <a:gd name="connsiteY5" fmla="*/ 3459371 h 6157443"/>
              <a:gd name="connsiteX6" fmla="*/ 4913905 w 6368995"/>
              <a:gd name="connsiteY6" fmla="*/ 48261 h 6157443"/>
              <a:gd name="connsiteX7" fmla="*/ 5836257 w 6368995"/>
              <a:gd name="connsiteY7" fmla="*/ 573048 h 6157443"/>
              <a:gd name="connsiteX8" fmla="*/ 6368995 w 6368995"/>
              <a:gd name="connsiteY8" fmla="*/ 2370042 h 6157443"/>
              <a:gd name="connsiteX0" fmla="*/ 0 w 6368995"/>
              <a:gd name="connsiteY0" fmla="*/ 3339922 h 6109556"/>
              <a:gd name="connsiteX1" fmla="*/ 198783 w 6368995"/>
              <a:gd name="connsiteY1" fmla="*/ 3411484 h 6109556"/>
              <a:gd name="connsiteX2" fmla="*/ 341906 w 6368995"/>
              <a:gd name="connsiteY2" fmla="*/ 4055540 h 6109556"/>
              <a:gd name="connsiteX3" fmla="*/ 803082 w 6368995"/>
              <a:gd name="connsiteY3" fmla="*/ 5979755 h 6109556"/>
              <a:gd name="connsiteX4" fmla="*/ 1335819 w 6368995"/>
              <a:gd name="connsiteY4" fmla="*/ 5423164 h 6109556"/>
              <a:gd name="connsiteX5" fmla="*/ 2679590 w 6368995"/>
              <a:gd name="connsiteY5" fmla="*/ 3411484 h 6109556"/>
              <a:gd name="connsiteX6" fmla="*/ 4913905 w 6368995"/>
              <a:gd name="connsiteY6" fmla="*/ 374 h 6109556"/>
              <a:gd name="connsiteX7" fmla="*/ 5836257 w 6368995"/>
              <a:gd name="connsiteY7" fmla="*/ 525161 h 6109556"/>
              <a:gd name="connsiteX8" fmla="*/ 6368995 w 6368995"/>
              <a:gd name="connsiteY8" fmla="*/ 2322155 h 61095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6368995 w 6368995"/>
              <a:gd name="connsiteY8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6368995 w 6368995"/>
              <a:gd name="connsiteY8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6368995 w 6368995"/>
              <a:gd name="connsiteY8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6368995 w 6368995"/>
              <a:gd name="connsiteY8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5876014 w 6368995"/>
              <a:gd name="connsiteY8" fmla="*/ 787547 h 6141356"/>
              <a:gd name="connsiteX9" fmla="*/ 6368995 w 6368995"/>
              <a:gd name="connsiteY9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5876014 w 6368995"/>
              <a:gd name="connsiteY8" fmla="*/ 787547 h 6141356"/>
              <a:gd name="connsiteX9" fmla="*/ 6368995 w 6368995"/>
              <a:gd name="connsiteY9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5926814 w 6368995"/>
              <a:gd name="connsiteY8" fmla="*/ 901847 h 6141356"/>
              <a:gd name="connsiteX9" fmla="*/ 6368995 w 6368995"/>
              <a:gd name="connsiteY9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5926814 w 6368995"/>
              <a:gd name="connsiteY8" fmla="*/ 901847 h 6141356"/>
              <a:gd name="connsiteX9" fmla="*/ 6368995 w 6368995"/>
              <a:gd name="connsiteY9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5926814 w 6368995"/>
              <a:gd name="connsiteY8" fmla="*/ 901847 h 6141356"/>
              <a:gd name="connsiteX9" fmla="*/ 6368995 w 6368995"/>
              <a:gd name="connsiteY9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5914114 w 6368995"/>
              <a:gd name="connsiteY8" fmla="*/ 958997 h 6141356"/>
              <a:gd name="connsiteX9" fmla="*/ 6368995 w 6368995"/>
              <a:gd name="connsiteY9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5914114 w 6368995"/>
              <a:gd name="connsiteY8" fmla="*/ 889147 h 6141356"/>
              <a:gd name="connsiteX9" fmla="*/ 6368995 w 6368995"/>
              <a:gd name="connsiteY9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5914114 w 6368995"/>
              <a:gd name="connsiteY8" fmla="*/ 889147 h 6141356"/>
              <a:gd name="connsiteX9" fmla="*/ 6368995 w 6368995"/>
              <a:gd name="connsiteY9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5914114 w 6368995"/>
              <a:gd name="connsiteY8" fmla="*/ 889147 h 6141356"/>
              <a:gd name="connsiteX9" fmla="*/ 6368995 w 6368995"/>
              <a:gd name="connsiteY9" fmla="*/ 2353955 h 6141356"/>
              <a:gd name="connsiteX0" fmla="*/ 0 w 6368995"/>
              <a:gd name="connsiteY0" fmla="*/ 3371722 h 6141356"/>
              <a:gd name="connsiteX1" fmla="*/ 198783 w 6368995"/>
              <a:gd name="connsiteY1" fmla="*/ 3443284 h 6141356"/>
              <a:gd name="connsiteX2" fmla="*/ 341906 w 6368995"/>
              <a:gd name="connsiteY2" fmla="*/ 4087340 h 6141356"/>
              <a:gd name="connsiteX3" fmla="*/ 803082 w 6368995"/>
              <a:gd name="connsiteY3" fmla="*/ 6011555 h 6141356"/>
              <a:gd name="connsiteX4" fmla="*/ 1335819 w 6368995"/>
              <a:gd name="connsiteY4" fmla="*/ 5454964 h 6141356"/>
              <a:gd name="connsiteX5" fmla="*/ 2679590 w 6368995"/>
              <a:gd name="connsiteY5" fmla="*/ 3443284 h 6141356"/>
              <a:gd name="connsiteX6" fmla="*/ 4953661 w 6368995"/>
              <a:gd name="connsiteY6" fmla="*/ 369 h 6141356"/>
              <a:gd name="connsiteX7" fmla="*/ 5836257 w 6368995"/>
              <a:gd name="connsiteY7" fmla="*/ 556961 h 6141356"/>
              <a:gd name="connsiteX8" fmla="*/ 5914114 w 6368995"/>
              <a:gd name="connsiteY8" fmla="*/ 889147 h 6141356"/>
              <a:gd name="connsiteX9" fmla="*/ 6368995 w 6368995"/>
              <a:gd name="connsiteY9" fmla="*/ 2353955 h 6141356"/>
              <a:gd name="connsiteX0" fmla="*/ 0 w 6388045"/>
              <a:gd name="connsiteY0" fmla="*/ 3371722 h 6141356"/>
              <a:gd name="connsiteX1" fmla="*/ 198783 w 6388045"/>
              <a:gd name="connsiteY1" fmla="*/ 3443284 h 6141356"/>
              <a:gd name="connsiteX2" fmla="*/ 341906 w 6388045"/>
              <a:gd name="connsiteY2" fmla="*/ 4087340 h 6141356"/>
              <a:gd name="connsiteX3" fmla="*/ 803082 w 6388045"/>
              <a:gd name="connsiteY3" fmla="*/ 6011555 h 6141356"/>
              <a:gd name="connsiteX4" fmla="*/ 1335819 w 6388045"/>
              <a:gd name="connsiteY4" fmla="*/ 5454964 h 6141356"/>
              <a:gd name="connsiteX5" fmla="*/ 2679590 w 6388045"/>
              <a:gd name="connsiteY5" fmla="*/ 3443284 h 6141356"/>
              <a:gd name="connsiteX6" fmla="*/ 4953661 w 6388045"/>
              <a:gd name="connsiteY6" fmla="*/ 369 h 6141356"/>
              <a:gd name="connsiteX7" fmla="*/ 5836257 w 6388045"/>
              <a:gd name="connsiteY7" fmla="*/ 556961 h 6141356"/>
              <a:gd name="connsiteX8" fmla="*/ 5914114 w 6388045"/>
              <a:gd name="connsiteY8" fmla="*/ 889147 h 6141356"/>
              <a:gd name="connsiteX9" fmla="*/ 6388045 w 6388045"/>
              <a:gd name="connsiteY9" fmla="*/ 2347605 h 6141356"/>
              <a:gd name="connsiteX0" fmla="*/ 0 w 6388045"/>
              <a:gd name="connsiteY0" fmla="*/ 3371722 h 6141356"/>
              <a:gd name="connsiteX1" fmla="*/ 198783 w 6388045"/>
              <a:gd name="connsiteY1" fmla="*/ 3443284 h 6141356"/>
              <a:gd name="connsiteX2" fmla="*/ 341906 w 6388045"/>
              <a:gd name="connsiteY2" fmla="*/ 4087340 h 6141356"/>
              <a:gd name="connsiteX3" fmla="*/ 803082 w 6388045"/>
              <a:gd name="connsiteY3" fmla="*/ 6011555 h 6141356"/>
              <a:gd name="connsiteX4" fmla="*/ 1335819 w 6388045"/>
              <a:gd name="connsiteY4" fmla="*/ 5454964 h 6141356"/>
              <a:gd name="connsiteX5" fmla="*/ 2679590 w 6388045"/>
              <a:gd name="connsiteY5" fmla="*/ 3443284 h 6141356"/>
              <a:gd name="connsiteX6" fmla="*/ 4953661 w 6388045"/>
              <a:gd name="connsiteY6" fmla="*/ 369 h 6141356"/>
              <a:gd name="connsiteX7" fmla="*/ 5836257 w 6388045"/>
              <a:gd name="connsiteY7" fmla="*/ 556961 h 6141356"/>
              <a:gd name="connsiteX8" fmla="*/ 5869664 w 6388045"/>
              <a:gd name="connsiteY8" fmla="*/ 800247 h 6141356"/>
              <a:gd name="connsiteX9" fmla="*/ 6388045 w 6388045"/>
              <a:gd name="connsiteY9" fmla="*/ 2347605 h 6141356"/>
              <a:gd name="connsiteX0" fmla="*/ 0 w 6388045"/>
              <a:gd name="connsiteY0" fmla="*/ 3371722 h 6141356"/>
              <a:gd name="connsiteX1" fmla="*/ 198783 w 6388045"/>
              <a:gd name="connsiteY1" fmla="*/ 3443284 h 6141356"/>
              <a:gd name="connsiteX2" fmla="*/ 341906 w 6388045"/>
              <a:gd name="connsiteY2" fmla="*/ 4087340 h 6141356"/>
              <a:gd name="connsiteX3" fmla="*/ 803082 w 6388045"/>
              <a:gd name="connsiteY3" fmla="*/ 6011555 h 6141356"/>
              <a:gd name="connsiteX4" fmla="*/ 1335819 w 6388045"/>
              <a:gd name="connsiteY4" fmla="*/ 5454964 h 6141356"/>
              <a:gd name="connsiteX5" fmla="*/ 2679590 w 6388045"/>
              <a:gd name="connsiteY5" fmla="*/ 3443284 h 6141356"/>
              <a:gd name="connsiteX6" fmla="*/ 4953661 w 6388045"/>
              <a:gd name="connsiteY6" fmla="*/ 369 h 6141356"/>
              <a:gd name="connsiteX7" fmla="*/ 5836257 w 6388045"/>
              <a:gd name="connsiteY7" fmla="*/ 556961 h 6141356"/>
              <a:gd name="connsiteX8" fmla="*/ 5831564 w 6388045"/>
              <a:gd name="connsiteY8" fmla="*/ 749447 h 6141356"/>
              <a:gd name="connsiteX9" fmla="*/ 6388045 w 6388045"/>
              <a:gd name="connsiteY9" fmla="*/ 2347605 h 6141356"/>
              <a:gd name="connsiteX0" fmla="*/ 0 w 6388045"/>
              <a:gd name="connsiteY0" fmla="*/ 3371722 h 6141356"/>
              <a:gd name="connsiteX1" fmla="*/ 198783 w 6388045"/>
              <a:gd name="connsiteY1" fmla="*/ 3443284 h 6141356"/>
              <a:gd name="connsiteX2" fmla="*/ 341906 w 6388045"/>
              <a:gd name="connsiteY2" fmla="*/ 4087340 h 6141356"/>
              <a:gd name="connsiteX3" fmla="*/ 803082 w 6388045"/>
              <a:gd name="connsiteY3" fmla="*/ 6011555 h 6141356"/>
              <a:gd name="connsiteX4" fmla="*/ 1335819 w 6388045"/>
              <a:gd name="connsiteY4" fmla="*/ 5454964 h 6141356"/>
              <a:gd name="connsiteX5" fmla="*/ 2679590 w 6388045"/>
              <a:gd name="connsiteY5" fmla="*/ 3443284 h 6141356"/>
              <a:gd name="connsiteX6" fmla="*/ 4953661 w 6388045"/>
              <a:gd name="connsiteY6" fmla="*/ 369 h 6141356"/>
              <a:gd name="connsiteX7" fmla="*/ 5836257 w 6388045"/>
              <a:gd name="connsiteY7" fmla="*/ 556961 h 6141356"/>
              <a:gd name="connsiteX8" fmla="*/ 5863314 w 6388045"/>
              <a:gd name="connsiteY8" fmla="*/ 781197 h 6141356"/>
              <a:gd name="connsiteX9" fmla="*/ 6388045 w 6388045"/>
              <a:gd name="connsiteY9" fmla="*/ 2347605 h 6141356"/>
              <a:gd name="connsiteX0" fmla="*/ 0 w 6388045"/>
              <a:gd name="connsiteY0" fmla="*/ 3371722 h 6141356"/>
              <a:gd name="connsiteX1" fmla="*/ 198783 w 6388045"/>
              <a:gd name="connsiteY1" fmla="*/ 3443284 h 6141356"/>
              <a:gd name="connsiteX2" fmla="*/ 341906 w 6388045"/>
              <a:gd name="connsiteY2" fmla="*/ 4087340 h 6141356"/>
              <a:gd name="connsiteX3" fmla="*/ 803082 w 6388045"/>
              <a:gd name="connsiteY3" fmla="*/ 6011555 h 6141356"/>
              <a:gd name="connsiteX4" fmla="*/ 1335819 w 6388045"/>
              <a:gd name="connsiteY4" fmla="*/ 5454964 h 6141356"/>
              <a:gd name="connsiteX5" fmla="*/ 2679590 w 6388045"/>
              <a:gd name="connsiteY5" fmla="*/ 3443284 h 6141356"/>
              <a:gd name="connsiteX6" fmla="*/ 4953661 w 6388045"/>
              <a:gd name="connsiteY6" fmla="*/ 369 h 6141356"/>
              <a:gd name="connsiteX7" fmla="*/ 5836257 w 6388045"/>
              <a:gd name="connsiteY7" fmla="*/ 556961 h 6141356"/>
              <a:gd name="connsiteX8" fmla="*/ 5863314 w 6388045"/>
              <a:gd name="connsiteY8" fmla="*/ 800247 h 6141356"/>
              <a:gd name="connsiteX9" fmla="*/ 6388045 w 6388045"/>
              <a:gd name="connsiteY9" fmla="*/ 2347605 h 6141356"/>
              <a:gd name="connsiteX0" fmla="*/ 0 w 6388045"/>
              <a:gd name="connsiteY0" fmla="*/ 3371722 h 6141356"/>
              <a:gd name="connsiteX1" fmla="*/ 198783 w 6388045"/>
              <a:gd name="connsiteY1" fmla="*/ 3443284 h 6141356"/>
              <a:gd name="connsiteX2" fmla="*/ 341906 w 6388045"/>
              <a:gd name="connsiteY2" fmla="*/ 4087340 h 6141356"/>
              <a:gd name="connsiteX3" fmla="*/ 803082 w 6388045"/>
              <a:gd name="connsiteY3" fmla="*/ 6011555 h 6141356"/>
              <a:gd name="connsiteX4" fmla="*/ 1335819 w 6388045"/>
              <a:gd name="connsiteY4" fmla="*/ 5454964 h 6141356"/>
              <a:gd name="connsiteX5" fmla="*/ 2679590 w 6388045"/>
              <a:gd name="connsiteY5" fmla="*/ 3443284 h 6141356"/>
              <a:gd name="connsiteX6" fmla="*/ 4953661 w 6388045"/>
              <a:gd name="connsiteY6" fmla="*/ 369 h 6141356"/>
              <a:gd name="connsiteX7" fmla="*/ 5836257 w 6388045"/>
              <a:gd name="connsiteY7" fmla="*/ 556961 h 6141356"/>
              <a:gd name="connsiteX8" fmla="*/ 5863314 w 6388045"/>
              <a:gd name="connsiteY8" fmla="*/ 800247 h 6141356"/>
              <a:gd name="connsiteX9" fmla="*/ 6388045 w 6388045"/>
              <a:gd name="connsiteY9" fmla="*/ 2347605 h 6141356"/>
              <a:gd name="connsiteX0" fmla="*/ 0 w 6311845"/>
              <a:gd name="connsiteY0" fmla="*/ 3168522 h 6141356"/>
              <a:gd name="connsiteX1" fmla="*/ 122583 w 6311845"/>
              <a:gd name="connsiteY1" fmla="*/ 3443284 h 6141356"/>
              <a:gd name="connsiteX2" fmla="*/ 265706 w 6311845"/>
              <a:gd name="connsiteY2" fmla="*/ 4087340 h 6141356"/>
              <a:gd name="connsiteX3" fmla="*/ 726882 w 6311845"/>
              <a:gd name="connsiteY3" fmla="*/ 6011555 h 6141356"/>
              <a:gd name="connsiteX4" fmla="*/ 1259619 w 6311845"/>
              <a:gd name="connsiteY4" fmla="*/ 5454964 h 6141356"/>
              <a:gd name="connsiteX5" fmla="*/ 2603390 w 6311845"/>
              <a:gd name="connsiteY5" fmla="*/ 3443284 h 6141356"/>
              <a:gd name="connsiteX6" fmla="*/ 4877461 w 6311845"/>
              <a:gd name="connsiteY6" fmla="*/ 369 h 6141356"/>
              <a:gd name="connsiteX7" fmla="*/ 5760057 w 6311845"/>
              <a:gd name="connsiteY7" fmla="*/ 556961 h 6141356"/>
              <a:gd name="connsiteX8" fmla="*/ 5787114 w 6311845"/>
              <a:gd name="connsiteY8" fmla="*/ 800247 h 6141356"/>
              <a:gd name="connsiteX9" fmla="*/ 6311845 w 6311845"/>
              <a:gd name="connsiteY9" fmla="*/ 2347605 h 6141356"/>
              <a:gd name="connsiteX0" fmla="*/ 0 w 6311845"/>
              <a:gd name="connsiteY0" fmla="*/ 3155822 h 6141356"/>
              <a:gd name="connsiteX1" fmla="*/ 122583 w 6311845"/>
              <a:gd name="connsiteY1" fmla="*/ 3443284 h 6141356"/>
              <a:gd name="connsiteX2" fmla="*/ 265706 w 6311845"/>
              <a:gd name="connsiteY2" fmla="*/ 4087340 h 6141356"/>
              <a:gd name="connsiteX3" fmla="*/ 726882 w 6311845"/>
              <a:gd name="connsiteY3" fmla="*/ 6011555 h 6141356"/>
              <a:gd name="connsiteX4" fmla="*/ 1259619 w 6311845"/>
              <a:gd name="connsiteY4" fmla="*/ 5454964 h 6141356"/>
              <a:gd name="connsiteX5" fmla="*/ 2603390 w 6311845"/>
              <a:gd name="connsiteY5" fmla="*/ 3443284 h 6141356"/>
              <a:gd name="connsiteX6" fmla="*/ 4877461 w 6311845"/>
              <a:gd name="connsiteY6" fmla="*/ 369 h 6141356"/>
              <a:gd name="connsiteX7" fmla="*/ 5760057 w 6311845"/>
              <a:gd name="connsiteY7" fmla="*/ 556961 h 6141356"/>
              <a:gd name="connsiteX8" fmla="*/ 5787114 w 6311845"/>
              <a:gd name="connsiteY8" fmla="*/ 800247 h 6141356"/>
              <a:gd name="connsiteX9" fmla="*/ 6311845 w 6311845"/>
              <a:gd name="connsiteY9" fmla="*/ 2347605 h 6141356"/>
              <a:gd name="connsiteX0" fmla="*/ 0 w 6311845"/>
              <a:gd name="connsiteY0" fmla="*/ 3155822 h 6141356"/>
              <a:gd name="connsiteX1" fmla="*/ 122583 w 6311845"/>
              <a:gd name="connsiteY1" fmla="*/ 3443284 h 6141356"/>
              <a:gd name="connsiteX2" fmla="*/ 265706 w 6311845"/>
              <a:gd name="connsiteY2" fmla="*/ 4087340 h 6141356"/>
              <a:gd name="connsiteX3" fmla="*/ 726882 w 6311845"/>
              <a:gd name="connsiteY3" fmla="*/ 6011555 h 6141356"/>
              <a:gd name="connsiteX4" fmla="*/ 1259619 w 6311845"/>
              <a:gd name="connsiteY4" fmla="*/ 5454964 h 6141356"/>
              <a:gd name="connsiteX5" fmla="*/ 2603390 w 6311845"/>
              <a:gd name="connsiteY5" fmla="*/ 3443284 h 6141356"/>
              <a:gd name="connsiteX6" fmla="*/ 4877461 w 6311845"/>
              <a:gd name="connsiteY6" fmla="*/ 369 h 6141356"/>
              <a:gd name="connsiteX7" fmla="*/ 5760057 w 6311845"/>
              <a:gd name="connsiteY7" fmla="*/ 556961 h 6141356"/>
              <a:gd name="connsiteX8" fmla="*/ 5787114 w 6311845"/>
              <a:gd name="connsiteY8" fmla="*/ 800247 h 6141356"/>
              <a:gd name="connsiteX9" fmla="*/ 6311845 w 6311845"/>
              <a:gd name="connsiteY9" fmla="*/ 2347605 h 6141356"/>
              <a:gd name="connsiteX0" fmla="*/ 0 w 6413445"/>
              <a:gd name="connsiteY0" fmla="*/ 3181222 h 6141356"/>
              <a:gd name="connsiteX1" fmla="*/ 224183 w 6413445"/>
              <a:gd name="connsiteY1" fmla="*/ 3443284 h 6141356"/>
              <a:gd name="connsiteX2" fmla="*/ 367306 w 6413445"/>
              <a:gd name="connsiteY2" fmla="*/ 4087340 h 6141356"/>
              <a:gd name="connsiteX3" fmla="*/ 828482 w 6413445"/>
              <a:gd name="connsiteY3" fmla="*/ 6011555 h 6141356"/>
              <a:gd name="connsiteX4" fmla="*/ 1361219 w 6413445"/>
              <a:gd name="connsiteY4" fmla="*/ 5454964 h 6141356"/>
              <a:gd name="connsiteX5" fmla="*/ 2704990 w 6413445"/>
              <a:gd name="connsiteY5" fmla="*/ 3443284 h 6141356"/>
              <a:gd name="connsiteX6" fmla="*/ 4979061 w 6413445"/>
              <a:gd name="connsiteY6" fmla="*/ 369 h 6141356"/>
              <a:gd name="connsiteX7" fmla="*/ 5861657 w 6413445"/>
              <a:gd name="connsiteY7" fmla="*/ 556961 h 6141356"/>
              <a:gd name="connsiteX8" fmla="*/ 5888714 w 6413445"/>
              <a:gd name="connsiteY8" fmla="*/ 800247 h 6141356"/>
              <a:gd name="connsiteX9" fmla="*/ 6413445 w 6413445"/>
              <a:gd name="connsiteY9" fmla="*/ 2347605 h 6141356"/>
              <a:gd name="connsiteX0" fmla="*/ 0 w 6413445"/>
              <a:gd name="connsiteY0" fmla="*/ 3181222 h 6141356"/>
              <a:gd name="connsiteX1" fmla="*/ 205133 w 6413445"/>
              <a:gd name="connsiteY1" fmla="*/ 3341684 h 6141356"/>
              <a:gd name="connsiteX2" fmla="*/ 367306 w 6413445"/>
              <a:gd name="connsiteY2" fmla="*/ 4087340 h 6141356"/>
              <a:gd name="connsiteX3" fmla="*/ 828482 w 6413445"/>
              <a:gd name="connsiteY3" fmla="*/ 6011555 h 6141356"/>
              <a:gd name="connsiteX4" fmla="*/ 1361219 w 6413445"/>
              <a:gd name="connsiteY4" fmla="*/ 5454964 h 6141356"/>
              <a:gd name="connsiteX5" fmla="*/ 2704990 w 6413445"/>
              <a:gd name="connsiteY5" fmla="*/ 3443284 h 6141356"/>
              <a:gd name="connsiteX6" fmla="*/ 4979061 w 6413445"/>
              <a:gd name="connsiteY6" fmla="*/ 369 h 6141356"/>
              <a:gd name="connsiteX7" fmla="*/ 5861657 w 6413445"/>
              <a:gd name="connsiteY7" fmla="*/ 556961 h 6141356"/>
              <a:gd name="connsiteX8" fmla="*/ 5888714 w 6413445"/>
              <a:gd name="connsiteY8" fmla="*/ 800247 h 6141356"/>
              <a:gd name="connsiteX9" fmla="*/ 6413445 w 6413445"/>
              <a:gd name="connsiteY9" fmla="*/ 2347605 h 6141356"/>
              <a:gd name="connsiteX0" fmla="*/ 0 w 6413445"/>
              <a:gd name="connsiteY0" fmla="*/ 3181222 h 6141356"/>
              <a:gd name="connsiteX1" fmla="*/ 205133 w 6413445"/>
              <a:gd name="connsiteY1" fmla="*/ 3341684 h 6141356"/>
              <a:gd name="connsiteX2" fmla="*/ 367306 w 6413445"/>
              <a:gd name="connsiteY2" fmla="*/ 4087340 h 6141356"/>
              <a:gd name="connsiteX3" fmla="*/ 828482 w 6413445"/>
              <a:gd name="connsiteY3" fmla="*/ 6011555 h 6141356"/>
              <a:gd name="connsiteX4" fmla="*/ 1361219 w 6413445"/>
              <a:gd name="connsiteY4" fmla="*/ 5454964 h 6141356"/>
              <a:gd name="connsiteX5" fmla="*/ 2704990 w 6413445"/>
              <a:gd name="connsiteY5" fmla="*/ 3443284 h 6141356"/>
              <a:gd name="connsiteX6" fmla="*/ 4979061 w 6413445"/>
              <a:gd name="connsiteY6" fmla="*/ 369 h 6141356"/>
              <a:gd name="connsiteX7" fmla="*/ 5861657 w 6413445"/>
              <a:gd name="connsiteY7" fmla="*/ 556961 h 6141356"/>
              <a:gd name="connsiteX8" fmla="*/ 5888714 w 6413445"/>
              <a:gd name="connsiteY8" fmla="*/ 800247 h 6141356"/>
              <a:gd name="connsiteX9" fmla="*/ 6413445 w 6413445"/>
              <a:gd name="connsiteY9" fmla="*/ 2347605 h 6141356"/>
              <a:gd name="connsiteX0" fmla="*/ 0 w 6413445"/>
              <a:gd name="connsiteY0" fmla="*/ 3181222 h 6141356"/>
              <a:gd name="connsiteX1" fmla="*/ 205133 w 6413445"/>
              <a:gd name="connsiteY1" fmla="*/ 3341684 h 6141356"/>
              <a:gd name="connsiteX2" fmla="*/ 367306 w 6413445"/>
              <a:gd name="connsiteY2" fmla="*/ 4087340 h 6141356"/>
              <a:gd name="connsiteX3" fmla="*/ 828482 w 6413445"/>
              <a:gd name="connsiteY3" fmla="*/ 6011555 h 6141356"/>
              <a:gd name="connsiteX4" fmla="*/ 1361219 w 6413445"/>
              <a:gd name="connsiteY4" fmla="*/ 5454964 h 6141356"/>
              <a:gd name="connsiteX5" fmla="*/ 2704990 w 6413445"/>
              <a:gd name="connsiteY5" fmla="*/ 3443284 h 6141356"/>
              <a:gd name="connsiteX6" fmla="*/ 4979061 w 6413445"/>
              <a:gd name="connsiteY6" fmla="*/ 369 h 6141356"/>
              <a:gd name="connsiteX7" fmla="*/ 5861657 w 6413445"/>
              <a:gd name="connsiteY7" fmla="*/ 556961 h 6141356"/>
              <a:gd name="connsiteX8" fmla="*/ 5888714 w 6413445"/>
              <a:gd name="connsiteY8" fmla="*/ 800247 h 6141356"/>
              <a:gd name="connsiteX9" fmla="*/ 6413445 w 6413445"/>
              <a:gd name="connsiteY9" fmla="*/ 2347605 h 6141356"/>
              <a:gd name="connsiteX0" fmla="*/ 0 w 6337245"/>
              <a:gd name="connsiteY0" fmla="*/ 3212972 h 6141356"/>
              <a:gd name="connsiteX1" fmla="*/ 128933 w 6337245"/>
              <a:gd name="connsiteY1" fmla="*/ 3341684 h 6141356"/>
              <a:gd name="connsiteX2" fmla="*/ 291106 w 6337245"/>
              <a:gd name="connsiteY2" fmla="*/ 4087340 h 6141356"/>
              <a:gd name="connsiteX3" fmla="*/ 752282 w 6337245"/>
              <a:gd name="connsiteY3" fmla="*/ 6011555 h 6141356"/>
              <a:gd name="connsiteX4" fmla="*/ 1285019 w 6337245"/>
              <a:gd name="connsiteY4" fmla="*/ 5454964 h 6141356"/>
              <a:gd name="connsiteX5" fmla="*/ 2628790 w 6337245"/>
              <a:gd name="connsiteY5" fmla="*/ 3443284 h 6141356"/>
              <a:gd name="connsiteX6" fmla="*/ 4902861 w 6337245"/>
              <a:gd name="connsiteY6" fmla="*/ 369 h 6141356"/>
              <a:gd name="connsiteX7" fmla="*/ 5785457 w 6337245"/>
              <a:gd name="connsiteY7" fmla="*/ 556961 h 6141356"/>
              <a:gd name="connsiteX8" fmla="*/ 5812514 w 6337245"/>
              <a:gd name="connsiteY8" fmla="*/ 800247 h 6141356"/>
              <a:gd name="connsiteX9" fmla="*/ 6337245 w 6337245"/>
              <a:gd name="connsiteY9" fmla="*/ 2347605 h 6141356"/>
              <a:gd name="connsiteX0" fmla="*/ 0 w 6337245"/>
              <a:gd name="connsiteY0" fmla="*/ 3212972 h 6141356"/>
              <a:gd name="connsiteX1" fmla="*/ 128933 w 6337245"/>
              <a:gd name="connsiteY1" fmla="*/ 3341684 h 6141356"/>
              <a:gd name="connsiteX2" fmla="*/ 291106 w 6337245"/>
              <a:gd name="connsiteY2" fmla="*/ 4087340 h 6141356"/>
              <a:gd name="connsiteX3" fmla="*/ 752282 w 6337245"/>
              <a:gd name="connsiteY3" fmla="*/ 6011555 h 6141356"/>
              <a:gd name="connsiteX4" fmla="*/ 1285019 w 6337245"/>
              <a:gd name="connsiteY4" fmla="*/ 5454964 h 6141356"/>
              <a:gd name="connsiteX5" fmla="*/ 2628790 w 6337245"/>
              <a:gd name="connsiteY5" fmla="*/ 3443284 h 6141356"/>
              <a:gd name="connsiteX6" fmla="*/ 4902861 w 6337245"/>
              <a:gd name="connsiteY6" fmla="*/ 369 h 6141356"/>
              <a:gd name="connsiteX7" fmla="*/ 5785457 w 6337245"/>
              <a:gd name="connsiteY7" fmla="*/ 556961 h 6141356"/>
              <a:gd name="connsiteX8" fmla="*/ 5812514 w 6337245"/>
              <a:gd name="connsiteY8" fmla="*/ 800247 h 6141356"/>
              <a:gd name="connsiteX9" fmla="*/ 6337245 w 6337245"/>
              <a:gd name="connsiteY9" fmla="*/ 2347605 h 6141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37245" h="6141356">
                <a:moveTo>
                  <a:pt x="0" y="3212972"/>
                </a:moveTo>
                <a:cubicBezTo>
                  <a:pt x="77249" y="3182768"/>
                  <a:pt x="80415" y="3195956"/>
                  <a:pt x="128933" y="3341684"/>
                </a:cubicBezTo>
                <a:cubicBezTo>
                  <a:pt x="177451" y="3487412"/>
                  <a:pt x="187215" y="3642362"/>
                  <a:pt x="291106" y="4087340"/>
                </a:cubicBezTo>
                <a:cubicBezTo>
                  <a:pt x="394997" y="4532318"/>
                  <a:pt x="682046" y="5640495"/>
                  <a:pt x="752282" y="6011555"/>
                </a:cubicBezTo>
                <a:cubicBezTo>
                  <a:pt x="822518" y="6382615"/>
                  <a:pt x="972268" y="5883009"/>
                  <a:pt x="1285019" y="5454964"/>
                </a:cubicBezTo>
                <a:cubicBezTo>
                  <a:pt x="1597770" y="5026919"/>
                  <a:pt x="2025816" y="4352383"/>
                  <a:pt x="2628790" y="3443284"/>
                </a:cubicBezTo>
                <a:cubicBezTo>
                  <a:pt x="3231764" y="2534185"/>
                  <a:pt x="4877682" y="-35411"/>
                  <a:pt x="4902861" y="369"/>
                </a:cubicBezTo>
                <a:cubicBezTo>
                  <a:pt x="4928040" y="36149"/>
                  <a:pt x="5633848" y="423648"/>
                  <a:pt x="5785457" y="556961"/>
                </a:cubicBezTo>
                <a:cubicBezTo>
                  <a:pt x="5937066" y="690274"/>
                  <a:pt x="5666574" y="621398"/>
                  <a:pt x="5812514" y="800247"/>
                </a:cubicBezTo>
                <a:cubicBezTo>
                  <a:pt x="5926704" y="1099746"/>
                  <a:pt x="6267009" y="2074610"/>
                  <a:pt x="6337245" y="2347605"/>
                </a:cubicBezTo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文字方塊 23"/>
          <p:cNvSpPr txBox="1"/>
          <p:nvPr/>
        </p:nvSpPr>
        <p:spPr>
          <a:xfrm>
            <a:off x="10004725" y="2748833"/>
            <a:ext cx="1066500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第二校區</a:t>
            </a:r>
            <a:endPara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5" name="文字方塊 24"/>
          <p:cNvSpPr txBox="1"/>
          <p:nvPr/>
        </p:nvSpPr>
        <p:spPr>
          <a:xfrm>
            <a:off x="8093225" y="3692219"/>
            <a:ext cx="1066500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第一校區</a:t>
            </a:r>
            <a:endPara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6" name="文字方塊 25"/>
          <p:cNvSpPr txBox="1"/>
          <p:nvPr/>
        </p:nvSpPr>
        <p:spPr>
          <a:xfrm>
            <a:off x="5501233" y="2277345"/>
            <a:ext cx="1719256" cy="681038"/>
          </a:xfrm>
          <a:prstGeom prst="wedgeRoundRectCallout">
            <a:avLst>
              <a:gd name="adj1" fmla="val -3102"/>
              <a:gd name="adj2" fmla="val 94158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行人過馬路請走天橋</a:t>
            </a:r>
            <a:endParaRPr lang="zh-TW" altLang="en-US" sz="2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" name="手繪多邊形 15"/>
          <p:cNvSpPr/>
          <p:nvPr/>
        </p:nvSpPr>
        <p:spPr>
          <a:xfrm>
            <a:off x="3261063" y="2794201"/>
            <a:ext cx="3817718" cy="1021038"/>
          </a:xfrm>
          <a:custGeom>
            <a:avLst/>
            <a:gdLst>
              <a:gd name="connsiteX0" fmla="*/ 145154 w 3802754"/>
              <a:gd name="connsiteY0" fmla="*/ 853200 h 1036080"/>
              <a:gd name="connsiteX1" fmla="*/ 374 w 3802754"/>
              <a:gd name="connsiteY1" fmla="*/ 289320 h 1036080"/>
              <a:gd name="connsiteX2" fmla="*/ 183254 w 3802754"/>
              <a:gd name="connsiteY2" fmla="*/ 121680 h 1036080"/>
              <a:gd name="connsiteX3" fmla="*/ 701414 w 3802754"/>
              <a:gd name="connsiteY3" fmla="*/ 7380 h 1036080"/>
              <a:gd name="connsiteX4" fmla="*/ 1356734 w 3802754"/>
              <a:gd name="connsiteY4" fmla="*/ 60720 h 1036080"/>
              <a:gd name="connsiteX5" fmla="*/ 2034914 w 3802754"/>
              <a:gd name="connsiteY5" fmla="*/ 456960 h 1036080"/>
              <a:gd name="connsiteX6" fmla="*/ 2697854 w 3802754"/>
              <a:gd name="connsiteY6" fmla="*/ 944640 h 1036080"/>
              <a:gd name="connsiteX7" fmla="*/ 3078854 w 3802754"/>
              <a:gd name="connsiteY7" fmla="*/ 456960 h 1036080"/>
              <a:gd name="connsiteX8" fmla="*/ 3726554 w 3802754"/>
              <a:gd name="connsiteY8" fmla="*/ 845580 h 1036080"/>
              <a:gd name="connsiteX9" fmla="*/ 3764654 w 3802754"/>
              <a:gd name="connsiteY9" fmla="*/ 1036080 h 1036080"/>
              <a:gd name="connsiteX0" fmla="*/ 128581 w 3786181"/>
              <a:gd name="connsiteY0" fmla="*/ 853200 h 1036080"/>
              <a:gd name="connsiteX1" fmla="*/ 470 w 3786181"/>
              <a:gd name="connsiteY1" fmla="*/ 279795 h 1036080"/>
              <a:gd name="connsiteX2" fmla="*/ 166681 w 3786181"/>
              <a:gd name="connsiteY2" fmla="*/ 121680 h 1036080"/>
              <a:gd name="connsiteX3" fmla="*/ 684841 w 3786181"/>
              <a:gd name="connsiteY3" fmla="*/ 7380 h 1036080"/>
              <a:gd name="connsiteX4" fmla="*/ 1340161 w 3786181"/>
              <a:gd name="connsiteY4" fmla="*/ 60720 h 1036080"/>
              <a:gd name="connsiteX5" fmla="*/ 2018341 w 3786181"/>
              <a:gd name="connsiteY5" fmla="*/ 456960 h 1036080"/>
              <a:gd name="connsiteX6" fmla="*/ 2681281 w 3786181"/>
              <a:gd name="connsiteY6" fmla="*/ 944640 h 1036080"/>
              <a:gd name="connsiteX7" fmla="*/ 3062281 w 3786181"/>
              <a:gd name="connsiteY7" fmla="*/ 456960 h 1036080"/>
              <a:gd name="connsiteX8" fmla="*/ 3709981 w 3786181"/>
              <a:gd name="connsiteY8" fmla="*/ 845580 h 1036080"/>
              <a:gd name="connsiteX9" fmla="*/ 3748081 w 3786181"/>
              <a:gd name="connsiteY9" fmla="*/ 1036080 h 1036080"/>
              <a:gd name="connsiteX0" fmla="*/ 130211 w 3787811"/>
              <a:gd name="connsiteY0" fmla="*/ 853200 h 1036080"/>
              <a:gd name="connsiteX1" fmla="*/ 2100 w 3787811"/>
              <a:gd name="connsiteY1" fmla="*/ 279795 h 1036080"/>
              <a:gd name="connsiteX2" fmla="*/ 168311 w 3787811"/>
              <a:gd name="connsiteY2" fmla="*/ 121680 h 1036080"/>
              <a:gd name="connsiteX3" fmla="*/ 686471 w 3787811"/>
              <a:gd name="connsiteY3" fmla="*/ 7380 h 1036080"/>
              <a:gd name="connsiteX4" fmla="*/ 1341791 w 3787811"/>
              <a:gd name="connsiteY4" fmla="*/ 60720 h 1036080"/>
              <a:gd name="connsiteX5" fmla="*/ 2019971 w 3787811"/>
              <a:gd name="connsiteY5" fmla="*/ 456960 h 1036080"/>
              <a:gd name="connsiteX6" fmla="*/ 2682911 w 3787811"/>
              <a:gd name="connsiteY6" fmla="*/ 944640 h 1036080"/>
              <a:gd name="connsiteX7" fmla="*/ 3063911 w 3787811"/>
              <a:gd name="connsiteY7" fmla="*/ 456960 h 1036080"/>
              <a:gd name="connsiteX8" fmla="*/ 3711611 w 3787811"/>
              <a:gd name="connsiteY8" fmla="*/ 845580 h 1036080"/>
              <a:gd name="connsiteX9" fmla="*/ 3749711 w 3787811"/>
              <a:gd name="connsiteY9" fmla="*/ 1036080 h 1036080"/>
              <a:gd name="connsiteX0" fmla="*/ 117127 w 3786633"/>
              <a:gd name="connsiteY0" fmla="*/ 855581 h 1036080"/>
              <a:gd name="connsiteX1" fmla="*/ 922 w 3786633"/>
              <a:gd name="connsiteY1" fmla="*/ 279795 h 1036080"/>
              <a:gd name="connsiteX2" fmla="*/ 167133 w 3786633"/>
              <a:gd name="connsiteY2" fmla="*/ 121680 h 1036080"/>
              <a:gd name="connsiteX3" fmla="*/ 685293 w 3786633"/>
              <a:gd name="connsiteY3" fmla="*/ 7380 h 1036080"/>
              <a:gd name="connsiteX4" fmla="*/ 1340613 w 3786633"/>
              <a:gd name="connsiteY4" fmla="*/ 60720 h 1036080"/>
              <a:gd name="connsiteX5" fmla="*/ 2018793 w 3786633"/>
              <a:gd name="connsiteY5" fmla="*/ 456960 h 1036080"/>
              <a:gd name="connsiteX6" fmla="*/ 2681733 w 3786633"/>
              <a:gd name="connsiteY6" fmla="*/ 944640 h 1036080"/>
              <a:gd name="connsiteX7" fmla="*/ 3062733 w 3786633"/>
              <a:gd name="connsiteY7" fmla="*/ 456960 h 1036080"/>
              <a:gd name="connsiteX8" fmla="*/ 3710433 w 3786633"/>
              <a:gd name="connsiteY8" fmla="*/ 845580 h 1036080"/>
              <a:gd name="connsiteX9" fmla="*/ 3748533 w 3786633"/>
              <a:gd name="connsiteY9" fmla="*/ 1036080 h 1036080"/>
              <a:gd name="connsiteX0" fmla="*/ 180934 w 3850440"/>
              <a:gd name="connsiteY0" fmla="*/ 855581 h 1036080"/>
              <a:gd name="connsiteX1" fmla="*/ 435 w 3850440"/>
              <a:gd name="connsiteY1" fmla="*/ 265507 h 1036080"/>
              <a:gd name="connsiteX2" fmla="*/ 230940 w 3850440"/>
              <a:gd name="connsiteY2" fmla="*/ 121680 h 1036080"/>
              <a:gd name="connsiteX3" fmla="*/ 749100 w 3850440"/>
              <a:gd name="connsiteY3" fmla="*/ 7380 h 1036080"/>
              <a:gd name="connsiteX4" fmla="*/ 1404420 w 3850440"/>
              <a:gd name="connsiteY4" fmla="*/ 60720 h 1036080"/>
              <a:gd name="connsiteX5" fmla="*/ 2082600 w 3850440"/>
              <a:gd name="connsiteY5" fmla="*/ 456960 h 1036080"/>
              <a:gd name="connsiteX6" fmla="*/ 2745540 w 3850440"/>
              <a:gd name="connsiteY6" fmla="*/ 944640 h 1036080"/>
              <a:gd name="connsiteX7" fmla="*/ 3126540 w 3850440"/>
              <a:gd name="connsiteY7" fmla="*/ 456960 h 1036080"/>
              <a:gd name="connsiteX8" fmla="*/ 3774240 w 3850440"/>
              <a:gd name="connsiteY8" fmla="*/ 845580 h 1036080"/>
              <a:gd name="connsiteX9" fmla="*/ 3812340 w 3850440"/>
              <a:gd name="connsiteY9" fmla="*/ 1036080 h 1036080"/>
              <a:gd name="connsiteX0" fmla="*/ 157228 w 3826734"/>
              <a:gd name="connsiteY0" fmla="*/ 855581 h 1036080"/>
              <a:gd name="connsiteX1" fmla="*/ 542 w 3826734"/>
              <a:gd name="connsiteY1" fmla="*/ 275032 h 1036080"/>
              <a:gd name="connsiteX2" fmla="*/ 207234 w 3826734"/>
              <a:gd name="connsiteY2" fmla="*/ 121680 h 1036080"/>
              <a:gd name="connsiteX3" fmla="*/ 725394 w 3826734"/>
              <a:gd name="connsiteY3" fmla="*/ 7380 h 1036080"/>
              <a:gd name="connsiteX4" fmla="*/ 1380714 w 3826734"/>
              <a:gd name="connsiteY4" fmla="*/ 60720 h 1036080"/>
              <a:gd name="connsiteX5" fmla="*/ 2058894 w 3826734"/>
              <a:gd name="connsiteY5" fmla="*/ 456960 h 1036080"/>
              <a:gd name="connsiteX6" fmla="*/ 2721834 w 3826734"/>
              <a:gd name="connsiteY6" fmla="*/ 944640 h 1036080"/>
              <a:gd name="connsiteX7" fmla="*/ 3102834 w 3826734"/>
              <a:gd name="connsiteY7" fmla="*/ 456960 h 1036080"/>
              <a:gd name="connsiteX8" fmla="*/ 3750534 w 3826734"/>
              <a:gd name="connsiteY8" fmla="*/ 845580 h 1036080"/>
              <a:gd name="connsiteX9" fmla="*/ 3788634 w 3826734"/>
              <a:gd name="connsiteY9" fmla="*/ 1036080 h 1036080"/>
              <a:gd name="connsiteX0" fmla="*/ 147762 w 3817268"/>
              <a:gd name="connsiteY0" fmla="*/ 855581 h 1036080"/>
              <a:gd name="connsiteX1" fmla="*/ 601 w 3817268"/>
              <a:gd name="connsiteY1" fmla="*/ 279795 h 1036080"/>
              <a:gd name="connsiteX2" fmla="*/ 197768 w 3817268"/>
              <a:gd name="connsiteY2" fmla="*/ 121680 h 1036080"/>
              <a:gd name="connsiteX3" fmla="*/ 715928 w 3817268"/>
              <a:gd name="connsiteY3" fmla="*/ 7380 h 1036080"/>
              <a:gd name="connsiteX4" fmla="*/ 1371248 w 3817268"/>
              <a:gd name="connsiteY4" fmla="*/ 60720 h 1036080"/>
              <a:gd name="connsiteX5" fmla="*/ 2049428 w 3817268"/>
              <a:gd name="connsiteY5" fmla="*/ 456960 h 1036080"/>
              <a:gd name="connsiteX6" fmla="*/ 2712368 w 3817268"/>
              <a:gd name="connsiteY6" fmla="*/ 944640 h 1036080"/>
              <a:gd name="connsiteX7" fmla="*/ 3093368 w 3817268"/>
              <a:gd name="connsiteY7" fmla="*/ 456960 h 1036080"/>
              <a:gd name="connsiteX8" fmla="*/ 3741068 w 3817268"/>
              <a:gd name="connsiteY8" fmla="*/ 845580 h 1036080"/>
              <a:gd name="connsiteX9" fmla="*/ 3779168 w 3817268"/>
              <a:gd name="connsiteY9" fmla="*/ 1036080 h 1036080"/>
              <a:gd name="connsiteX0" fmla="*/ 152819 w 3822325"/>
              <a:gd name="connsiteY0" fmla="*/ 855581 h 1036080"/>
              <a:gd name="connsiteX1" fmla="*/ 5658 w 3822325"/>
              <a:gd name="connsiteY1" fmla="*/ 279795 h 1036080"/>
              <a:gd name="connsiteX2" fmla="*/ 202825 w 3822325"/>
              <a:gd name="connsiteY2" fmla="*/ 121680 h 1036080"/>
              <a:gd name="connsiteX3" fmla="*/ 720985 w 3822325"/>
              <a:gd name="connsiteY3" fmla="*/ 7380 h 1036080"/>
              <a:gd name="connsiteX4" fmla="*/ 1376305 w 3822325"/>
              <a:gd name="connsiteY4" fmla="*/ 60720 h 1036080"/>
              <a:gd name="connsiteX5" fmla="*/ 2054485 w 3822325"/>
              <a:gd name="connsiteY5" fmla="*/ 456960 h 1036080"/>
              <a:gd name="connsiteX6" fmla="*/ 2717425 w 3822325"/>
              <a:gd name="connsiteY6" fmla="*/ 944640 h 1036080"/>
              <a:gd name="connsiteX7" fmla="*/ 3098425 w 3822325"/>
              <a:gd name="connsiteY7" fmla="*/ 456960 h 1036080"/>
              <a:gd name="connsiteX8" fmla="*/ 3746125 w 3822325"/>
              <a:gd name="connsiteY8" fmla="*/ 845580 h 1036080"/>
              <a:gd name="connsiteX9" fmla="*/ 3784225 w 3822325"/>
              <a:gd name="connsiteY9" fmla="*/ 1036080 h 1036080"/>
              <a:gd name="connsiteX0" fmla="*/ 151540 w 3821046"/>
              <a:gd name="connsiteY0" fmla="*/ 855581 h 1036080"/>
              <a:gd name="connsiteX1" fmla="*/ 4379 w 3821046"/>
              <a:gd name="connsiteY1" fmla="*/ 279795 h 1036080"/>
              <a:gd name="connsiteX2" fmla="*/ 201546 w 3821046"/>
              <a:gd name="connsiteY2" fmla="*/ 121680 h 1036080"/>
              <a:gd name="connsiteX3" fmla="*/ 719706 w 3821046"/>
              <a:gd name="connsiteY3" fmla="*/ 7380 h 1036080"/>
              <a:gd name="connsiteX4" fmla="*/ 1375026 w 3821046"/>
              <a:gd name="connsiteY4" fmla="*/ 60720 h 1036080"/>
              <a:gd name="connsiteX5" fmla="*/ 2053206 w 3821046"/>
              <a:gd name="connsiteY5" fmla="*/ 456960 h 1036080"/>
              <a:gd name="connsiteX6" fmla="*/ 2716146 w 3821046"/>
              <a:gd name="connsiteY6" fmla="*/ 944640 h 1036080"/>
              <a:gd name="connsiteX7" fmla="*/ 3097146 w 3821046"/>
              <a:gd name="connsiteY7" fmla="*/ 456960 h 1036080"/>
              <a:gd name="connsiteX8" fmla="*/ 3744846 w 3821046"/>
              <a:gd name="connsiteY8" fmla="*/ 845580 h 1036080"/>
              <a:gd name="connsiteX9" fmla="*/ 3782946 w 3821046"/>
              <a:gd name="connsiteY9" fmla="*/ 1036080 h 1036080"/>
              <a:gd name="connsiteX0" fmla="*/ 178187 w 3816737"/>
              <a:gd name="connsiteY0" fmla="*/ 865106 h 1036080"/>
              <a:gd name="connsiteX1" fmla="*/ 70 w 3816737"/>
              <a:gd name="connsiteY1" fmla="*/ 279795 h 1036080"/>
              <a:gd name="connsiteX2" fmla="*/ 197237 w 3816737"/>
              <a:gd name="connsiteY2" fmla="*/ 121680 h 1036080"/>
              <a:gd name="connsiteX3" fmla="*/ 715397 w 3816737"/>
              <a:gd name="connsiteY3" fmla="*/ 7380 h 1036080"/>
              <a:gd name="connsiteX4" fmla="*/ 1370717 w 3816737"/>
              <a:gd name="connsiteY4" fmla="*/ 60720 h 1036080"/>
              <a:gd name="connsiteX5" fmla="*/ 2048897 w 3816737"/>
              <a:gd name="connsiteY5" fmla="*/ 456960 h 1036080"/>
              <a:gd name="connsiteX6" fmla="*/ 2711837 w 3816737"/>
              <a:gd name="connsiteY6" fmla="*/ 944640 h 1036080"/>
              <a:gd name="connsiteX7" fmla="*/ 3092837 w 3816737"/>
              <a:gd name="connsiteY7" fmla="*/ 456960 h 1036080"/>
              <a:gd name="connsiteX8" fmla="*/ 3740537 w 3816737"/>
              <a:gd name="connsiteY8" fmla="*/ 845580 h 1036080"/>
              <a:gd name="connsiteX9" fmla="*/ 3778637 w 3816737"/>
              <a:gd name="connsiteY9" fmla="*/ 1036080 h 1036080"/>
              <a:gd name="connsiteX0" fmla="*/ 147761 w 3817267"/>
              <a:gd name="connsiteY0" fmla="*/ 896063 h 1036080"/>
              <a:gd name="connsiteX1" fmla="*/ 600 w 3817267"/>
              <a:gd name="connsiteY1" fmla="*/ 279795 h 1036080"/>
              <a:gd name="connsiteX2" fmla="*/ 197767 w 3817267"/>
              <a:gd name="connsiteY2" fmla="*/ 121680 h 1036080"/>
              <a:gd name="connsiteX3" fmla="*/ 715927 w 3817267"/>
              <a:gd name="connsiteY3" fmla="*/ 7380 h 1036080"/>
              <a:gd name="connsiteX4" fmla="*/ 1371247 w 3817267"/>
              <a:gd name="connsiteY4" fmla="*/ 60720 h 1036080"/>
              <a:gd name="connsiteX5" fmla="*/ 2049427 w 3817267"/>
              <a:gd name="connsiteY5" fmla="*/ 456960 h 1036080"/>
              <a:gd name="connsiteX6" fmla="*/ 2712367 w 3817267"/>
              <a:gd name="connsiteY6" fmla="*/ 944640 h 1036080"/>
              <a:gd name="connsiteX7" fmla="*/ 3093367 w 3817267"/>
              <a:gd name="connsiteY7" fmla="*/ 456960 h 1036080"/>
              <a:gd name="connsiteX8" fmla="*/ 3741067 w 3817267"/>
              <a:gd name="connsiteY8" fmla="*/ 845580 h 1036080"/>
              <a:gd name="connsiteX9" fmla="*/ 3779167 w 3817267"/>
              <a:gd name="connsiteY9" fmla="*/ 1036080 h 1036080"/>
              <a:gd name="connsiteX0" fmla="*/ 147590 w 3817096"/>
              <a:gd name="connsiteY0" fmla="*/ 896063 h 1036080"/>
              <a:gd name="connsiteX1" fmla="*/ 429 w 3817096"/>
              <a:gd name="connsiteY1" fmla="*/ 279795 h 1036080"/>
              <a:gd name="connsiteX2" fmla="*/ 197596 w 3817096"/>
              <a:gd name="connsiteY2" fmla="*/ 121680 h 1036080"/>
              <a:gd name="connsiteX3" fmla="*/ 715756 w 3817096"/>
              <a:gd name="connsiteY3" fmla="*/ 7380 h 1036080"/>
              <a:gd name="connsiteX4" fmla="*/ 1371076 w 3817096"/>
              <a:gd name="connsiteY4" fmla="*/ 60720 h 1036080"/>
              <a:gd name="connsiteX5" fmla="*/ 2049256 w 3817096"/>
              <a:gd name="connsiteY5" fmla="*/ 456960 h 1036080"/>
              <a:gd name="connsiteX6" fmla="*/ 2712196 w 3817096"/>
              <a:gd name="connsiteY6" fmla="*/ 944640 h 1036080"/>
              <a:gd name="connsiteX7" fmla="*/ 3093196 w 3817096"/>
              <a:gd name="connsiteY7" fmla="*/ 456960 h 1036080"/>
              <a:gd name="connsiteX8" fmla="*/ 3740896 w 3817096"/>
              <a:gd name="connsiteY8" fmla="*/ 845580 h 1036080"/>
              <a:gd name="connsiteX9" fmla="*/ 3778996 w 3817096"/>
              <a:gd name="connsiteY9" fmla="*/ 1036080 h 1036080"/>
              <a:gd name="connsiteX0" fmla="*/ 147777 w 3817283"/>
              <a:gd name="connsiteY0" fmla="*/ 896063 h 1036080"/>
              <a:gd name="connsiteX1" fmla="*/ 616 w 3817283"/>
              <a:gd name="connsiteY1" fmla="*/ 279795 h 1036080"/>
              <a:gd name="connsiteX2" fmla="*/ 197783 w 3817283"/>
              <a:gd name="connsiteY2" fmla="*/ 121680 h 1036080"/>
              <a:gd name="connsiteX3" fmla="*/ 715943 w 3817283"/>
              <a:gd name="connsiteY3" fmla="*/ 7380 h 1036080"/>
              <a:gd name="connsiteX4" fmla="*/ 1371263 w 3817283"/>
              <a:gd name="connsiteY4" fmla="*/ 60720 h 1036080"/>
              <a:gd name="connsiteX5" fmla="*/ 2049443 w 3817283"/>
              <a:gd name="connsiteY5" fmla="*/ 456960 h 1036080"/>
              <a:gd name="connsiteX6" fmla="*/ 2712383 w 3817283"/>
              <a:gd name="connsiteY6" fmla="*/ 944640 h 1036080"/>
              <a:gd name="connsiteX7" fmla="*/ 3093383 w 3817283"/>
              <a:gd name="connsiteY7" fmla="*/ 456960 h 1036080"/>
              <a:gd name="connsiteX8" fmla="*/ 3741083 w 3817283"/>
              <a:gd name="connsiteY8" fmla="*/ 845580 h 1036080"/>
              <a:gd name="connsiteX9" fmla="*/ 3779183 w 3817283"/>
              <a:gd name="connsiteY9" fmla="*/ 1036080 h 1036080"/>
              <a:gd name="connsiteX0" fmla="*/ 147777 w 3817283"/>
              <a:gd name="connsiteY0" fmla="*/ 890035 h 1030052"/>
              <a:gd name="connsiteX1" fmla="*/ 616 w 3817283"/>
              <a:gd name="connsiteY1" fmla="*/ 273767 h 1030052"/>
              <a:gd name="connsiteX2" fmla="*/ 197783 w 3817283"/>
              <a:gd name="connsiteY2" fmla="*/ 115652 h 1030052"/>
              <a:gd name="connsiteX3" fmla="*/ 715943 w 3817283"/>
              <a:gd name="connsiteY3" fmla="*/ 1352 h 1030052"/>
              <a:gd name="connsiteX4" fmla="*/ 1342688 w 3817283"/>
              <a:gd name="connsiteY4" fmla="*/ 80885 h 1030052"/>
              <a:gd name="connsiteX5" fmla="*/ 2049443 w 3817283"/>
              <a:gd name="connsiteY5" fmla="*/ 450932 h 1030052"/>
              <a:gd name="connsiteX6" fmla="*/ 2712383 w 3817283"/>
              <a:gd name="connsiteY6" fmla="*/ 938612 h 1030052"/>
              <a:gd name="connsiteX7" fmla="*/ 3093383 w 3817283"/>
              <a:gd name="connsiteY7" fmla="*/ 450932 h 1030052"/>
              <a:gd name="connsiteX8" fmla="*/ 3741083 w 3817283"/>
              <a:gd name="connsiteY8" fmla="*/ 839552 h 1030052"/>
              <a:gd name="connsiteX9" fmla="*/ 3779183 w 3817283"/>
              <a:gd name="connsiteY9" fmla="*/ 1030052 h 1030052"/>
              <a:gd name="connsiteX0" fmla="*/ 147777 w 3817283"/>
              <a:gd name="connsiteY0" fmla="*/ 878987 h 1019004"/>
              <a:gd name="connsiteX1" fmla="*/ 616 w 3817283"/>
              <a:gd name="connsiteY1" fmla="*/ 262719 h 1019004"/>
              <a:gd name="connsiteX2" fmla="*/ 197783 w 3817283"/>
              <a:gd name="connsiteY2" fmla="*/ 104604 h 1019004"/>
              <a:gd name="connsiteX3" fmla="*/ 751662 w 3817283"/>
              <a:gd name="connsiteY3" fmla="*/ 2210 h 1019004"/>
              <a:gd name="connsiteX4" fmla="*/ 1342688 w 3817283"/>
              <a:gd name="connsiteY4" fmla="*/ 69837 h 1019004"/>
              <a:gd name="connsiteX5" fmla="*/ 2049443 w 3817283"/>
              <a:gd name="connsiteY5" fmla="*/ 439884 h 1019004"/>
              <a:gd name="connsiteX6" fmla="*/ 2712383 w 3817283"/>
              <a:gd name="connsiteY6" fmla="*/ 927564 h 1019004"/>
              <a:gd name="connsiteX7" fmla="*/ 3093383 w 3817283"/>
              <a:gd name="connsiteY7" fmla="*/ 439884 h 1019004"/>
              <a:gd name="connsiteX8" fmla="*/ 3741083 w 3817283"/>
              <a:gd name="connsiteY8" fmla="*/ 828504 h 1019004"/>
              <a:gd name="connsiteX9" fmla="*/ 3779183 w 3817283"/>
              <a:gd name="connsiteY9" fmla="*/ 1019004 h 1019004"/>
              <a:gd name="connsiteX0" fmla="*/ 147777 w 3817283"/>
              <a:gd name="connsiteY0" fmla="*/ 885570 h 1025587"/>
              <a:gd name="connsiteX1" fmla="*/ 616 w 3817283"/>
              <a:gd name="connsiteY1" fmla="*/ 269302 h 1025587"/>
              <a:gd name="connsiteX2" fmla="*/ 197783 w 3817283"/>
              <a:gd name="connsiteY2" fmla="*/ 111187 h 1025587"/>
              <a:gd name="connsiteX3" fmla="*/ 751662 w 3817283"/>
              <a:gd name="connsiteY3" fmla="*/ 8793 h 1025587"/>
              <a:gd name="connsiteX4" fmla="*/ 1337925 w 3817283"/>
              <a:gd name="connsiteY4" fmla="*/ 54988 h 1025587"/>
              <a:gd name="connsiteX5" fmla="*/ 2049443 w 3817283"/>
              <a:gd name="connsiteY5" fmla="*/ 446467 h 1025587"/>
              <a:gd name="connsiteX6" fmla="*/ 2712383 w 3817283"/>
              <a:gd name="connsiteY6" fmla="*/ 934147 h 1025587"/>
              <a:gd name="connsiteX7" fmla="*/ 3093383 w 3817283"/>
              <a:gd name="connsiteY7" fmla="*/ 446467 h 1025587"/>
              <a:gd name="connsiteX8" fmla="*/ 3741083 w 3817283"/>
              <a:gd name="connsiteY8" fmla="*/ 835087 h 1025587"/>
              <a:gd name="connsiteX9" fmla="*/ 3779183 w 3817283"/>
              <a:gd name="connsiteY9" fmla="*/ 1025587 h 1025587"/>
              <a:gd name="connsiteX0" fmla="*/ 147777 w 3817283"/>
              <a:gd name="connsiteY0" fmla="*/ 886998 h 1027015"/>
              <a:gd name="connsiteX1" fmla="*/ 616 w 3817283"/>
              <a:gd name="connsiteY1" fmla="*/ 270730 h 1027015"/>
              <a:gd name="connsiteX2" fmla="*/ 197783 w 3817283"/>
              <a:gd name="connsiteY2" fmla="*/ 112615 h 1027015"/>
              <a:gd name="connsiteX3" fmla="*/ 751662 w 3817283"/>
              <a:gd name="connsiteY3" fmla="*/ 10221 h 1027015"/>
              <a:gd name="connsiteX4" fmla="*/ 1337925 w 3817283"/>
              <a:gd name="connsiteY4" fmla="*/ 56416 h 1027015"/>
              <a:gd name="connsiteX5" fmla="*/ 2042299 w 3817283"/>
              <a:gd name="connsiteY5" fmla="*/ 476470 h 1027015"/>
              <a:gd name="connsiteX6" fmla="*/ 2712383 w 3817283"/>
              <a:gd name="connsiteY6" fmla="*/ 935575 h 1027015"/>
              <a:gd name="connsiteX7" fmla="*/ 3093383 w 3817283"/>
              <a:gd name="connsiteY7" fmla="*/ 447895 h 1027015"/>
              <a:gd name="connsiteX8" fmla="*/ 3741083 w 3817283"/>
              <a:gd name="connsiteY8" fmla="*/ 836515 h 1027015"/>
              <a:gd name="connsiteX9" fmla="*/ 3779183 w 3817283"/>
              <a:gd name="connsiteY9" fmla="*/ 1027015 h 1027015"/>
              <a:gd name="connsiteX0" fmla="*/ 147777 w 3817283"/>
              <a:gd name="connsiteY0" fmla="*/ 886998 h 1027015"/>
              <a:gd name="connsiteX1" fmla="*/ 616 w 3817283"/>
              <a:gd name="connsiteY1" fmla="*/ 270730 h 1027015"/>
              <a:gd name="connsiteX2" fmla="*/ 197783 w 3817283"/>
              <a:gd name="connsiteY2" fmla="*/ 112615 h 1027015"/>
              <a:gd name="connsiteX3" fmla="*/ 751662 w 3817283"/>
              <a:gd name="connsiteY3" fmla="*/ 10221 h 1027015"/>
              <a:gd name="connsiteX4" fmla="*/ 1337925 w 3817283"/>
              <a:gd name="connsiteY4" fmla="*/ 56416 h 1027015"/>
              <a:gd name="connsiteX5" fmla="*/ 2042299 w 3817283"/>
              <a:gd name="connsiteY5" fmla="*/ 476470 h 1027015"/>
              <a:gd name="connsiteX6" fmla="*/ 2757627 w 3817283"/>
              <a:gd name="connsiteY6" fmla="*/ 928431 h 1027015"/>
              <a:gd name="connsiteX7" fmla="*/ 3093383 w 3817283"/>
              <a:gd name="connsiteY7" fmla="*/ 447895 h 1027015"/>
              <a:gd name="connsiteX8" fmla="*/ 3741083 w 3817283"/>
              <a:gd name="connsiteY8" fmla="*/ 836515 h 1027015"/>
              <a:gd name="connsiteX9" fmla="*/ 3779183 w 3817283"/>
              <a:gd name="connsiteY9" fmla="*/ 1027015 h 1027015"/>
              <a:gd name="connsiteX0" fmla="*/ 147777 w 3817283"/>
              <a:gd name="connsiteY0" fmla="*/ 886998 h 1027015"/>
              <a:gd name="connsiteX1" fmla="*/ 616 w 3817283"/>
              <a:gd name="connsiteY1" fmla="*/ 270730 h 1027015"/>
              <a:gd name="connsiteX2" fmla="*/ 197783 w 3817283"/>
              <a:gd name="connsiteY2" fmla="*/ 112615 h 1027015"/>
              <a:gd name="connsiteX3" fmla="*/ 751662 w 3817283"/>
              <a:gd name="connsiteY3" fmla="*/ 10221 h 1027015"/>
              <a:gd name="connsiteX4" fmla="*/ 1337925 w 3817283"/>
              <a:gd name="connsiteY4" fmla="*/ 56416 h 1027015"/>
              <a:gd name="connsiteX5" fmla="*/ 2042299 w 3817283"/>
              <a:gd name="connsiteY5" fmla="*/ 476470 h 1027015"/>
              <a:gd name="connsiteX6" fmla="*/ 2757627 w 3817283"/>
              <a:gd name="connsiteY6" fmla="*/ 928431 h 1027015"/>
              <a:gd name="connsiteX7" fmla="*/ 3093383 w 3817283"/>
              <a:gd name="connsiteY7" fmla="*/ 447895 h 1027015"/>
              <a:gd name="connsiteX8" fmla="*/ 3741083 w 3817283"/>
              <a:gd name="connsiteY8" fmla="*/ 836515 h 1027015"/>
              <a:gd name="connsiteX9" fmla="*/ 3779183 w 3817283"/>
              <a:gd name="connsiteY9" fmla="*/ 1027015 h 1027015"/>
              <a:gd name="connsiteX0" fmla="*/ 147777 w 3815073"/>
              <a:gd name="connsiteY0" fmla="*/ 886998 h 1027015"/>
              <a:gd name="connsiteX1" fmla="*/ 616 w 3815073"/>
              <a:gd name="connsiteY1" fmla="*/ 270730 h 1027015"/>
              <a:gd name="connsiteX2" fmla="*/ 197783 w 3815073"/>
              <a:gd name="connsiteY2" fmla="*/ 112615 h 1027015"/>
              <a:gd name="connsiteX3" fmla="*/ 751662 w 3815073"/>
              <a:gd name="connsiteY3" fmla="*/ 10221 h 1027015"/>
              <a:gd name="connsiteX4" fmla="*/ 1337925 w 3815073"/>
              <a:gd name="connsiteY4" fmla="*/ 56416 h 1027015"/>
              <a:gd name="connsiteX5" fmla="*/ 2042299 w 3815073"/>
              <a:gd name="connsiteY5" fmla="*/ 476470 h 1027015"/>
              <a:gd name="connsiteX6" fmla="*/ 2757627 w 3815073"/>
              <a:gd name="connsiteY6" fmla="*/ 928431 h 1027015"/>
              <a:gd name="connsiteX7" fmla="*/ 3129102 w 3815073"/>
              <a:gd name="connsiteY7" fmla="*/ 397888 h 1027015"/>
              <a:gd name="connsiteX8" fmla="*/ 3741083 w 3815073"/>
              <a:gd name="connsiteY8" fmla="*/ 836515 h 1027015"/>
              <a:gd name="connsiteX9" fmla="*/ 3779183 w 3815073"/>
              <a:gd name="connsiteY9" fmla="*/ 1027015 h 1027015"/>
              <a:gd name="connsiteX0" fmla="*/ 147777 w 3815073"/>
              <a:gd name="connsiteY0" fmla="*/ 886998 h 1027015"/>
              <a:gd name="connsiteX1" fmla="*/ 616 w 3815073"/>
              <a:gd name="connsiteY1" fmla="*/ 270730 h 1027015"/>
              <a:gd name="connsiteX2" fmla="*/ 197783 w 3815073"/>
              <a:gd name="connsiteY2" fmla="*/ 112615 h 1027015"/>
              <a:gd name="connsiteX3" fmla="*/ 751662 w 3815073"/>
              <a:gd name="connsiteY3" fmla="*/ 10221 h 1027015"/>
              <a:gd name="connsiteX4" fmla="*/ 1337925 w 3815073"/>
              <a:gd name="connsiteY4" fmla="*/ 56416 h 1027015"/>
              <a:gd name="connsiteX5" fmla="*/ 2042299 w 3815073"/>
              <a:gd name="connsiteY5" fmla="*/ 476470 h 1027015"/>
              <a:gd name="connsiteX6" fmla="*/ 2757627 w 3815073"/>
              <a:gd name="connsiteY6" fmla="*/ 928431 h 1027015"/>
              <a:gd name="connsiteX7" fmla="*/ 3129102 w 3815073"/>
              <a:gd name="connsiteY7" fmla="*/ 397888 h 1027015"/>
              <a:gd name="connsiteX8" fmla="*/ 3741083 w 3815073"/>
              <a:gd name="connsiteY8" fmla="*/ 836515 h 1027015"/>
              <a:gd name="connsiteX9" fmla="*/ 3779183 w 3815073"/>
              <a:gd name="connsiteY9" fmla="*/ 1027015 h 1027015"/>
              <a:gd name="connsiteX0" fmla="*/ 147777 w 3815073"/>
              <a:gd name="connsiteY0" fmla="*/ 886998 h 1027015"/>
              <a:gd name="connsiteX1" fmla="*/ 616 w 3815073"/>
              <a:gd name="connsiteY1" fmla="*/ 270730 h 1027015"/>
              <a:gd name="connsiteX2" fmla="*/ 197783 w 3815073"/>
              <a:gd name="connsiteY2" fmla="*/ 112615 h 1027015"/>
              <a:gd name="connsiteX3" fmla="*/ 751662 w 3815073"/>
              <a:gd name="connsiteY3" fmla="*/ 10221 h 1027015"/>
              <a:gd name="connsiteX4" fmla="*/ 1337925 w 3815073"/>
              <a:gd name="connsiteY4" fmla="*/ 56416 h 1027015"/>
              <a:gd name="connsiteX5" fmla="*/ 2042299 w 3815073"/>
              <a:gd name="connsiteY5" fmla="*/ 476470 h 1027015"/>
              <a:gd name="connsiteX6" fmla="*/ 2690952 w 3815073"/>
              <a:gd name="connsiteY6" fmla="*/ 911762 h 1027015"/>
              <a:gd name="connsiteX7" fmla="*/ 3129102 w 3815073"/>
              <a:gd name="connsiteY7" fmla="*/ 397888 h 1027015"/>
              <a:gd name="connsiteX8" fmla="*/ 3741083 w 3815073"/>
              <a:gd name="connsiteY8" fmla="*/ 836515 h 1027015"/>
              <a:gd name="connsiteX9" fmla="*/ 3779183 w 3815073"/>
              <a:gd name="connsiteY9" fmla="*/ 1027015 h 1027015"/>
              <a:gd name="connsiteX0" fmla="*/ 147777 w 3815073"/>
              <a:gd name="connsiteY0" fmla="*/ 886998 h 1027015"/>
              <a:gd name="connsiteX1" fmla="*/ 616 w 3815073"/>
              <a:gd name="connsiteY1" fmla="*/ 270730 h 1027015"/>
              <a:gd name="connsiteX2" fmla="*/ 197783 w 3815073"/>
              <a:gd name="connsiteY2" fmla="*/ 112615 h 1027015"/>
              <a:gd name="connsiteX3" fmla="*/ 751662 w 3815073"/>
              <a:gd name="connsiteY3" fmla="*/ 10221 h 1027015"/>
              <a:gd name="connsiteX4" fmla="*/ 1337925 w 3815073"/>
              <a:gd name="connsiteY4" fmla="*/ 56416 h 1027015"/>
              <a:gd name="connsiteX5" fmla="*/ 2042299 w 3815073"/>
              <a:gd name="connsiteY5" fmla="*/ 476470 h 1027015"/>
              <a:gd name="connsiteX6" fmla="*/ 2690952 w 3815073"/>
              <a:gd name="connsiteY6" fmla="*/ 911762 h 1027015"/>
              <a:gd name="connsiteX7" fmla="*/ 3129102 w 3815073"/>
              <a:gd name="connsiteY7" fmla="*/ 397888 h 1027015"/>
              <a:gd name="connsiteX8" fmla="*/ 3741083 w 3815073"/>
              <a:gd name="connsiteY8" fmla="*/ 836515 h 1027015"/>
              <a:gd name="connsiteX9" fmla="*/ 3779183 w 3815073"/>
              <a:gd name="connsiteY9" fmla="*/ 1027015 h 1027015"/>
              <a:gd name="connsiteX0" fmla="*/ 147777 w 3815073"/>
              <a:gd name="connsiteY0" fmla="*/ 886998 h 1027015"/>
              <a:gd name="connsiteX1" fmla="*/ 616 w 3815073"/>
              <a:gd name="connsiteY1" fmla="*/ 270730 h 1027015"/>
              <a:gd name="connsiteX2" fmla="*/ 197783 w 3815073"/>
              <a:gd name="connsiteY2" fmla="*/ 112615 h 1027015"/>
              <a:gd name="connsiteX3" fmla="*/ 751662 w 3815073"/>
              <a:gd name="connsiteY3" fmla="*/ 10221 h 1027015"/>
              <a:gd name="connsiteX4" fmla="*/ 1337925 w 3815073"/>
              <a:gd name="connsiteY4" fmla="*/ 56416 h 1027015"/>
              <a:gd name="connsiteX5" fmla="*/ 2042299 w 3815073"/>
              <a:gd name="connsiteY5" fmla="*/ 476470 h 1027015"/>
              <a:gd name="connsiteX6" fmla="*/ 2690952 w 3815073"/>
              <a:gd name="connsiteY6" fmla="*/ 911762 h 1027015"/>
              <a:gd name="connsiteX7" fmla="*/ 3129102 w 3815073"/>
              <a:gd name="connsiteY7" fmla="*/ 397888 h 1027015"/>
              <a:gd name="connsiteX8" fmla="*/ 3741083 w 3815073"/>
              <a:gd name="connsiteY8" fmla="*/ 836515 h 1027015"/>
              <a:gd name="connsiteX9" fmla="*/ 3779183 w 3815073"/>
              <a:gd name="connsiteY9" fmla="*/ 1027015 h 1027015"/>
              <a:gd name="connsiteX0" fmla="*/ 147777 w 3815073"/>
              <a:gd name="connsiteY0" fmla="*/ 886998 h 1027015"/>
              <a:gd name="connsiteX1" fmla="*/ 616 w 3815073"/>
              <a:gd name="connsiteY1" fmla="*/ 270730 h 1027015"/>
              <a:gd name="connsiteX2" fmla="*/ 197783 w 3815073"/>
              <a:gd name="connsiteY2" fmla="*/ 112615 h 1027015"/>
              <a:gd name="connsiteX3" fmla="*/ 751662 w 3815073"/>
              <a:gd name="connsiteY3" fmla="*/ 10221 h 1027015"/>
              <a:gd name="connsiteX4" fmla="*/ 1337925 w 3815073"/>
              <a:gd name="connsiteY4" fmla="*/ 56416 h 1027015"/>
              <a:gd name="connsiteX5" fmla="*/ 2042299 w 3815073"/>
              <a:gd name="connsiteY5" fmla="*/ 476470 h 1027015"/>
              <a:gd name="connsiteX6" fmla="*/ 2679046 w 3815073"/>
              <a:gd name="connsiteY6" fmla="*/ 930812 h 1027015"/>
              <a:gd name="connsiteX7" fmla="*/ 3129102 w 3815073"/>
              <a:gd name="connsiteY7" fmla="*/ 397888 h 1027015"/>
              <a:gd name="connsiteX8" fmla="*/ 3741083 w 3815073"/>
              <a:gd name="connsiteY8" fmla="*/ 836515 h 1027015"/>
              <a:gd name="connsiteX9" fmla="*/ 3779183 w 3815073"/>
              <a:gd name="connsiteY9" fmla="*/ 1027015 h 1027015"/>
              <a:gd name="connsiteX0" fmla="*/ 147777 w 3815073"/>
              <a:gd name="connsiteY0" fmla="*/ 886998 h 1027015"/>
              <a:gd name="connsiteX1" fmla="*/ 616 w 3815073"/>
              <a:gd name="connsiteY1" fmla="*/ 270730 h 1027015"/>
              <a:gd name="connsiteX2" fmla="*/ 197783 w 3815073"/>
              <a:gd name="connsiteY2" fmla="*/ 112615 h 1027015"/>
              <a:gd name="connsiteX3" fmla="*/ 751662 w 3815073"/>
              <a:gd name="connsiteY3" fmla="*/ 10221 h 1027015"/>
              <a:gd name="connsiteX4" fmla="*/ 1337925 w 3815073"/>
              <a:gd name="connsiteY4" fmla="*/ 56416 h 1027015"/>
              <a:gd name="connsiteX5" fmla="*/ 2042299 w 3815073"/>
              <a:gd name="connsiteY5" fmla="*/ 476470 h 1027015"/>
              <a:gd name="connsiteX6" fmla="*/ 2679046 w 3815073"/>
              <a:gd name="connsiteY6" fmla="*/ 930812 h 1027015"/>
              <a:gd name="connsiteX7" fmla="*/ 3129102 w 3815073"/>
              <a:gd name="connsiteY7" fmla="*/ 397888 h 1027015"/>
              <a:gd name="connsiteX8" fmla="*/ 3741083 w 3815073"/>
              <a:gd name="connsiteY8" fmla="*/ 836515 h 1027015"/>
              <a:gd name="connsiteX9" fmla="*/ 3779183 w 3815073"/>
              <a:gd name="connsiteY9" fmla="*/ 1027015 h 1027015"/>
              <a:gd name="connsiteX0" fmla="*/ 147777 w 3815073"/>
              <a:gd name="connsiteY0" fmla="*/ 886998 h 1027015"/>
              <a:gd name="connsiteX1" fmla="*/ 616 w 3815073"/>
              <a:gd name="connsiteY1" fmla="*/ 270730 h 1027015"/>
              <a:gd name="connsiteX2" fmla="*/ 197783 w 3815073"/>
              <a:gd name="connsiteY2" fmla="*/ 112615 h 1027015"/>
              <a:gd name="connsiteX3" fmla="*/ 751662 w 3815073"/>
              <a:gd name="connsiteY3" fmla="*/ 10221 h 1027015"/>
              <a:gd name="connsiteX4" fmla="*/ 1337925 w 3815073"/>
              <a:gd name="connsiteY4" fmla="*/ 56416 h 1027015"/>
              <a:gd name="connsiteX5" fmla="*/ 2042299 w 3815073"/>
              <a:gd name="connsiteY5" fmla="*/ 476470 h 1027015"/>
              <a:gd name="connsiteX6" fmla="*/ 2679046 w 3815073"/>
              <a:gd name="connsiteY6" fmla="*/ 930812 h 1027015"/>
              <a:gd name="connsiteX7" fmla="*/ 3129102 w 3815073"/>
              <a:gd name="connsiteY7" fmla="*/ 397888 h 1027015"/>
              <a:gd name="connsiteX8" fmla="*/ 3741083 w 3815073"/>
              <a:gd name="connsiteY8" fmla="*/ 846040 h 1027015"/>
              <a:gd name="connsiteX9" fmla="*/ 3779183 w 3815073"/>
              <a:gd name="connsiteY9" fmla="*/ 1027015 h 1027015"/>
              <a:gd name="connsiteX0" fmla="*/ 147777 w 3915469"/>
              <a:gd name="connsiteY0" fmla="*/ 886998 h 1027015"/>
              <a:gd name="connsiteX1" fmla="*/ 616 w 3915469"/>
              <a:gd name="connsiteY1" fmla="*/ 270730 h 1027015"/>
              <a:gd name="connsiteX2" fmla="*/ 197783 w 3915469"/>
              <a:gd name="connsiteY2" fmla="*/ 112615 h 1027015"/>
              <a:gd name="connsiteX3" fmla="*/ 751662 w 3915469"/>
              <a:gd name="connsiteY3" fmla="*/ 10221 h 1027015"/>
              <a:gd name="connsiteX4" fmla="*/ 1337925 w 3915469"/>
              <a:gd name="connsiteY4" fmla="*/ 56416 h 1027015"/>
              <a:gd name="connsiteX5" fmla="*/ 2042299 w 3915469"/>
              <a:gd name="connsiteY5" fmla="*/ 476470 h 1027015"/>
              <a:gd name="connsiteX6" fmla="*/ 2679046 w 3915469"/>
              <a:gd name="connsiteY6" fmla="*/ 930812 h 1027015"/>
              <a:gd name="connsiteX7" fmla="*/ 3129102 w 3915469"/>
              <a:gd name="connsiteY7" fmla="*/ 397888 h 1027015"/>
              <a:gd name="connsiteX8" fmla="*/ 3741083 w 3915469"/>
              <a:gd name="connsiteY8" fmla="*/ 846040 h 1027015"/>
              <a:gd name="connsiteX9" fmla="*/ 3779183 w 3915469"/>
              <a:gd name="connsiteY9" fmla="*/ 1027015 h 1027015"/>
              <a:gd name="connsiteX0" fmla="*/ 147777 w 3909909"/>
              <a:gd name="connsiteY0" fmla="*/ 886998 h 1027015"/>
              <a:gd name="connsiteX1" fmla="*/ 616 w 3909909"/>
              <a:gd name="connsiteY1" fmla="*/ 270730 h 1027015"/>
              <a:gd name="connsiteX2" fmla="*/ 197783 w 3909909"/>
              <a:gd name="connsiteY2" fmla="*/ 112615 h 1027015"/>
              <a:gd name="connsiteX3" fmla="*/ 751662 w 3909909"/>
              <a:gd name="connsiteY3" fmla="*/ 10221 h 1027015"/>
              <a:gd name="connsiteX4" fmla="*/ 1337925 w 3909909"/>
              <a:gd name="connsiteY4" fmla="*/ 56416 h 1027015"/>
              <a:gd name="connsiteX5" fmla="*/ 2042299 w 3909909"/>
              <a:gd name="connsiteY5" fmla="*/ 476470 h 1027015"/>
              <a:gd name="connsiteX6" fmla="*/ 2679046 w 3909909"/>
              <a:gd name="connsiteY6" fmla="*/ 930812 h 1027015"/>
              <a:gd name="connsiteX7" fmla="*/ 3129102 w 3909909"/>
              <a:gd name="connsiteY7" fmla="*/ 397888 h 1027015"/>
              <a:gd name="connsiteX8" fmla="*/ 3741083 w 3909909"/>
              <a:gd name="connsiteY8" fmla="*/ 846040 h 1027015"/>
              <a:gd name="connsiteX9" fmla="*/ 3779183 w 3909909"/>
              <a:gd name="connsiteY9" fmla="*/ 1027015 h 1027015"/>
              <a:gd name="connsiteX0" fmla="*/ 147777 w 3901582"/>
              <a:gd name="connsiteY0" fmla="*/ 886998 h 1027015"/>
              <a:gd name="connsiteX1" fmla="*/ 616 w 3901582"/>
              <a:gd name="connsiteY1" fmla="*/ 270730 h 1027015"/>
              <a:gd name="connsiteX2" fmla="*/ 197783 w 3901582"/>
              <a:gd name="connsiteY2" fmla="*/ 112615 h 1027015"/>
              <a:gd name="connsiteX3" fmla="*/ 751662 w 3901582"/>
              <a:gd name="connsiteY3" fmla="*/ 10221 h 1027015"/>
              <a:gd name="connsiteX4" fmla="*/ 1337925 w 3901582"/>
              <a:gd name="connsiteY4" fmla="*/ 56416 h 1027015"/>
              <a:gd name="connsiteX5" fmla="*/ 2042299 w 3901582"/>
              <a:gd name="connsiteY5" fmla="*/ 476470 h 1027015"/>
              <a:gd name="connsiteX6" fmla="*/ 2679046 w 3901582"/>
              <a:gd name="connsiteY6" fmla="*/ 930812 h 1027015"/>
              <a:gd name="connsiteX7" fmla="*/ 3129102 w 3901582"/>
              <a:gd name="connsiteY7" fmla="*/ 397888 h 1027015"/>
              <a:gd name="connsiteX8" fmla="*/ 3741083 w 3901582"/>
              <a:gd name="connsiteY8" fmla="*/ 846040 h 1027015"/>
              <a:gd name="connsiteX9" fmla="*/ 3779183 w 3901582"/>
              <a:gd name="connsiteY9" fmla="*/ 1027015 h 1027015"/>
              <a:gd name="connsiteX0" fmla="*/ 147777 w 3898811"/>
              <a:gd name="connsiteY0" fmla="*/ 886998 h 1028680"/>
              <a:gd name="connsiteX1" fmla="*/ 616 w 3898811"/>
              <a:gd name="connsiteY1" fmla="*/ 270730 h 1028680"/>
              <a:gd name="connsiteX2" fmla="*/ 197783 w 3898811"/>
              <a:gd name="connsiteY2" fmla="*/ 112615 h 1028680"/>
              <a:gd name="connsiteX3" fmla="*/ 751662 w 3898811"/>
              <a:gd name="connsiteY3" fmla="*/ 10221 h 1028680"/>
              <a:gd name="connsiteX4" fmla="*/ 1337925 w 3898811"/>
              <a:gd name="connsiteY4" fmla="*/ 56416 h 1028680"/>
              <a:gd name="connsiteX5" fmla="*/ 2042299 w 3898811"/>
              <a:gd name="connsiteY5" fmla="*/ 476470 h 1028680"/>
              <a:gd name="connsiteX6" fmla="*/ 2679046 w 3898811"/>
              <a:gd name="connsiteY6" fmla="*/ 930812 h 1028680"/>
              <a:gd name="connsiteX7" fmla="*/ 3129102 w 3898811"/>
              <a:gd name="connsiteY7" fmla="*/ 397888 h 1028680"/>
              <a:gd name="connsiteX8" fmla="*/ 3741083 w 3898811"/>
              <a:gd name="connsiteY8" fmla="*/ 846040 h 1028680"/>
              <a:gd name="connsiteX9" fmla="*/ 3779183 w 3898811"/>
              <a:gd name="connsiteY9" fmla="*/ 1027015 h 1028680"/>
              <a:gd name="connsiteX0" fmla="*/ 147777 w 3814492"/>
              <a:gd name="connsiteY0" fmla="*/ 886998 h 1027015"/>
              <a:gd name="connsiteX1" fmla="*/ 616 w 3814492"/>
              <a:gd name="connsiteY1" fmla="*/ 270730 h 1027015"/>
              <a:gd name="connsiteX2" fmla="*/ 197783 w 3814492"/>
              <a:gd name="connsiteY2" fmla="*/ 112615 h 1027015"/>
              <a:gd name="connsiteX3" fmla="*/ 751662 w 3814492"/>
              <a:gd name="connsiteY3" fmla="*/ 10221 h 1027015"/>
              <a:gd name="connsiteX4" fmla="*/ 1337925 w 3814492"/>
              <a:gd name="connsiteY4" fmla="*/ 56416 h 1027015"/>
              <a:gd name="connsiteX5" fmla="*/ 2042299 w 3814492"/>
              <a:gd name="connsiteY5" fmla="*/ 476470 h 1027015"/>
              <a:gd name="connsiteX6" fmla="*/ 2679046 w 3814492"/>
              <a:gd name="connsiteY6" fmla="*/ 930812 h 1027015"/>
              <a:gd name="connsiteX7" fmla="*/ 3138627 w 3814492"/>
              <a:gd name="connsiteY7" fmla="*/ 391538 h 1027015"/>
              <a:gd name="connsiteX8" fmla="*/ 3741083 w 3814492"/>
              <a:gd name="connsiteY8" fmla="*/ 846040 h 1027015"/>
              <a:gd name="connsiteX9" fmla="*/ 3779183 w 3814492"/>
              <a:gd name="connsiteY9" fmla="*/ 1027015 h 1027015"/>
              <a:gd name="connsiteX0" fmla="*/ 147777 w 3814492"/>
              <a:gd name="connsiteY0" fmla="*/ 886998 h 1027015"/>
              <a:gd name="connsiteX1" fmla="*/ 616 w 3814492"/>
              <a:gd name="connsiteY1" fmla="*/ 270730 h 1027015"/>
              <a:gd name="connsiteX2" fmla="*/ 197783 w 3814492"/>
              <a:gd name="connsiteY2" fmla="*/ 112615 h 1027015"/>
              <a:gd name="connsiteX3" fmla="*/ 751662 w 3814492"/>
              <a:gd name="connsiteY3" fmla="*/ 10221 h 1027015"/>
              <a:gd name="connsiteX4" fmla="*/ 1337925 w 3814492"/>
              <a:gd name="connsiteY4" fmla="*/ 56416 h 1027015"/>
              <a:gd name="connsiteX5" fmla="*/ 2042299 w 3814492"/>
              <a:gd name="connsiteY5" fmla="*/ 476470 h 1027015"/>
              <a:gd name="connsiteX6" fmla="*/ 2679046 w 3814492"/>
              <a:gd name="connsiteY6" fmla="*/ 930812 h 1027015"/>
              <a:gd name="connsiteX7" fmla="*/ 3138627 w 3814492"/>
              <a:gd name="connsiteY7" fmla="*/ 391538 h 1027015"/>
              <a:gd name="connsiteX8" fmla="*/ 3741083 w 3814492"/>
              <a:gd name="connsiteY8" fmla="*/ 846040 h 1027015"/>
              <a:gd name="connsiteX9" fmla="*/ 3779183 w 3814492"/>
              <a:gd name="connsiteY9" fmla="*/ 1027015 h 1027015"/>
              <a:gd name="connsiteX0" fmla="*/ 147777 w 3813341"/>
              <a:gd name="connsiteY0" fmla="*/ 886998 h 1027015"/>
              <a:gd name="connsiteX1" fmla="*/ 616 w 3813341"/>
              <a:gd name="connsiteY1" fmla="*/ 270730 h 1027015"/>
              <a:gd name="connsiteX2" fmla="*/ 197783 w 3813341"/>
              <a:gd name="connsiteY2" fmla="*/ 112615 h 1027015"/>
              <a:gd name="connsiteX3" fmla="*/ 751662 w 3813341"/>
              <a:gd name="connsiteY3" fmla="*/ 10221 h 1027015"/>
              <a:gd name="connsiteX4" fmla="*/ 1337925 w 3813341"/>
              <a:gd name="connsiteY4" fmla="*/ 56416 h 1027015"/>
              <a:gd name="connsiteX5" fmla="*/ 2042299 w 3813341"/>
              <a:gd name="connsiteY5" fmla="*/ 476470 h 1027015"/>
              <a:gd name="connsiteX6" fmla="*/ 2679046 w 3813341"/>
              <a:gd name="connsiteY6" fmla="*/ 930812 h 1027015"/>
              <a:gd name="connsiteX7" fmla="*/ 3157677 w 3813341"/>
              <a:gd name="connsiteY7" fmla="*/ 343913 h 1027015"/>
              <a:gd name="connsiteX8" fmla="*/ 3741083 w 3813341"/>
              <a:gd name="connsiteY8" fmla="*/ 846040 h 1027015"/>
              <a:gd name="connsiteX9" fmla="*/ 3779183 w 3813341"/>
              <a:gd name="connsiteY9" fmla="*/ 1027015 h 1027015"/>
              <a:gd name="connsiteX0" fmla="*/ 147777 w 3815657"/>
              <a:gd name="connsiteY0" fmla="*/ 886998 h 1027015"/>
              <a:gd name="connsiteX1" fmla="*/ 616 w 3815657"/>
              <a:gd name="connsiteY1" fmla="*/ 270730 h 1027015"/>
              <a:gd name="connsiteX2" fmla="*/ 197783 w 3815657"/>
              <a:gd name="connsiteY2" fmla="*/ 112615 h 1027015"/>
              <a:gd name="connsiteX3" fmla="*/ 751662 w 3815657"/>
              <a:gd name="connsiteY3" fmla="*/ 10221 h 1027015"/>
              <a:gd name="connsiteX4" fmla="*/ 1337925 w 3815657"/>
              <a:gd name="connsiteY4" fmla="*/ 56416 h 1027015"/>
              <a:gd name="connsiteX5" fmla="*/ 2042299 w 3815657"/>
              <a:gd name="connsiteY5" fmla="*/ 476470 h 1027015"/>
              <a:gd name="connsiteX6" fmla="*/ 2679046 w 3815657"/>
              <a:gd name="connsiteY6" fmla="*/ 930812 h 1027015"/>
              <a:gd name="connsiteX7" fmla="*/ 3119577 w 3815657"/>
              <a:gd name="connsiteY7" fmla="*/ 401063 h 1027015"/>
              <a:gd name="connsiteX8" fmla="*/ 3741083 w 3815657"/>
              <a:gd name="connsiteY8" fmla="*/ 846040 h 1027015"/>
              <a:gd name="connsiteX9" fmla="*/ 3779183 w 3815657"/>
              <a:gd name="connsiteY9" fmla="*/ 1027015 h 1027015"/>
              <a:gd name="connsiteX0" fmla="*/ 147777 w 3815657"/>
              <a:gd name="connsiteY0" fmla="*/ 886998 h 1027015"/>
              <a:gd name="connsiteX1" fmla="*/ 616 w 3815657"/>
              <a:gd name="connsiteY1" fmla="*/ 270730 h 1027015"/>
              <a:gd name="connsiteX2" fmla="*/ 197783 w 3815657"/>
              <a:gd name="connsiteY2" fmla="*/ 112615 h 1027015"/>
              <a:gd name="connsiteX3" fmla="*/ 751662 w 3815657"/>
              <a:gd name="connsiteY3" fmla="*/ 10221 h 1027015"/>
              <a:gd name="connsiteX4" fmla="*/ 1337925 w 3815657"/>
              <a:gd name="connsiteY4" fmla="*/ 56416 h 1027015"/>
              <a:gd name="connsiteX5" fmla="*/ 2042299 w 3815657"/>
              <a:gd name="connsiteY5" fmla="*/ 476470 h 1027015"/>
              <a:gd name="connsiteX6" fmla="*/ 2679046 w 3815657"/>
              <a:gd name="connsiteY6" fmla="*/ 930812 h 1027015"/>
              <a:gd name="connsiteX7" fmla="*/ 3119577 w 3815657"/>
              <a:gd name="connsiteY7" fmla="*/ 401063 h 1027015"/>
              <a:gd name="connsiteX8" fmla="*/ 3741083 w 3815657"/>
              <a:gd name="connsiteY8" fmla="*/ 846040 h 1027015"/>
              <a:gd name="connsiteX9" fmla="*/ 3779183 w 3815657"/>
              <a:gd name="connsiteY9" fmla="*/ 1027015 h 1027015"/>
              <a:gd name="connsiteX0" fmla="*/ 147777 w 3815657"/>
              <a:gd name="connsiteY0" fmla="*/ 886998 h 1027015"/>
              <a:gd name="connsiteX1" fmla="*/ 616 w 3815657"/>
              <a:gd name="connsiteY1" fmla="*/ 270730 h 1027015"/>
              <a:gd name="connsiteX2" fmla="*/ 197783 w 3815657"/>
              <a:gd name="connsiteY2" fmla="*/ 112615 h 1027015"/>
              <a:gd name="connsiteX3" fmla="*/ 751662 w 3815657"/>
              <a:gd name="connsiteY3" fmla="*/ 10221 h 1027015"/>
              <a:gd name="connsiteX4" fmla="*/ 1337925 w 3815657"/>
              <a:gd name="connsiteY4" fmla="*/ 56416 h 1027015"/>
              <a:gd name="connsiteX5" fmla="*/ 2042299 w 3815657"/>
              <a:gd name="connsiteY5" fmla="*/ 476470 h 1027015"/>
              <a:gd name="connsiteX6" fmla="*/ 2696138 w 3815657"/>
              <a:gd name="connsiteY6" fmla="*/ 922266 h 1027015"/>
              <a:gd name="connsiteX7" fmla="*/ 3119577 w 3815657"/>
              <a:gd name="connsiteY7" fmla="*/ 401063 h 1027015"/>
              <a:gd name="connsiteX8" fmla="*/ 3741083 w 3815657"/>
              <a:gd name="connsiteY8" fmla="*/ 846040 h 1027015"/>
              <a:gd name="connsiteX9" fmla="*/ 3779183 w 3815657"/>
              <a:gd name="connsiteY9" fmla="*/ 1027015 h 1027015"/>
              <a:gd name="connsiteX0" fmla="*/ 147777 w 3815657"/>
              <a:gd name="connsiteY0" fmla="*/ 886998 h 1027015"/>
              <a:gd name="connsiteX1" fmla="*/ 616 w 3815657"/>
              <a:gd name="connsiteY1" fmla="*/ 270730 h 1027015"/>
              <a:gd name="connsiteX2" fmla="*/ 197783 w 3815657"/>
              <a:gd name="connsiteY2" fmla="*/ 112615 h 1027015"/>
              <a:gd name="connsiteX3" fmla="*/ 751662 w 3815657"/>
              <a:gd name="connsiteY3" fmla="*/ 10221 h 1027015"/>
              <a:gd name="connsiteX4" fmla="*/ 1337925 w 3815657"/>
              <a:gd name="connsiteY4" fmla="*/ 56416 h 1027015"/>
              <a:gd name="connsiteX5" fmla="*/ 2042299 w 3815657"/>
              <a:gd name="connsiteY5" fmla="*/ 476470 h 1027015"/>
              <a:gd name="connsiteX6" fmla="*/ 2696138 w 3815657"/>
              <a:gd name="connsiteY6" fmla="*/ 922266 h 1027015"/>
              <a:gd name="connsiteX7" fmla="*/ 3119577 w 3815657"/>
              <a:gd name="connsiteY7" fmla="*/ 401063 h 1027015"/>
              <a:gd name="connsiteX8" fmla="*/ 3741083 w 3815657"/>
              <a:gd name="connsiteY8" fmla="*/ 846040 h 1027015"/>
              <a:gd name="connsiteX9" fmla="*/ 3779183 w 3815657"/>
              <a:gd name="connsiteY9" fmla="*/ 1027015 h 1027015"/>
              <a:gd name="connsiteX0" fmla="*/ 147777 w 3815657"/>
              <a:gd name="connsiteY0" fmla="*/ 886998 h 1027015"/>
              <a:gd name="connsiteX1" fmla="*/ 616 w 3815657"/>
              <a:gd name="connsiteY1" fmla="*/ 270730 h 1027015"/>
              <a:gd name="connsiteX2" fmla="*/ 197783 w 3815657"/>
              <a:gd name="connsiteY2" fmla="*/ 112615 h 1027015"/>
              <a:gd name="connsiteX3" fmla="*/ 751662 w 3815657"/>
              <a:gd name="connsiteY3" fmla="*/ 10221 h 1027015"/>
              <a:gd name="connsiteX4" fmla="*/ 1337925 w 3815657"/>
              <a:gd name="connsiteY4" fmla="*/ 56416 h 1027015"/>
              <a:gd name="connsiteX5" fmla="*/ 2042299 w 3815657"/>
              <a:gd name="connsiteY5" fmla="*/ 476470 h 1027015"/>
              <a:gd name="connsiteX6" fmla="*/ 2696138 w 3815657"/>
              <a:gd name="connsiteY6" fmla="*/ 922266 h 1027015"/>
              <a:gd name="connsiteX7" fmla="*/ 3119577 w 3815657"/>
              <a:gd name="connsiteY7" fmla="*/ 401063 h 1027015"/>
              <a:gd name="connsiteX8" fmla="*/ 3741083 w 3815657"/>
              <a:gd name="connsiteY8" fmla="*/ 846040 h 1027015"/>
              <a:gd name="connsiteX9" fmla="*/ 3779183 w 3815657"/>
              <a:gd name="connsiteY9" fmla="*/ 1027015 h 1027015"/>
              <a:gd name="connsiteX0" fmla="*/ 155184 w 3823064"/>
              <a:gd name="connsiteY0" fmla="*/ 886998 h 1027015"/>
              <a:gd name="connsiteX1" fmla="*/ 8023 w 3823064"/>
              <a:gd name="connsiteY1" fmla="*/ 270730 h 1027015"/>
              <a:gd name="connsiteX2" fmla="*/ 205190 w 3823064"/>
              <a:gd name="connsiteY2" fmla="*/ 112615 h 1027015"/>
              <a:gd name="connsiteX3" fmla="*/ 759069 w 3823064"/>
              <a:gd name="connsiteY3" fmla="*/ 10221 h 1027015"/>
              <a:gd name="connsiteX4" fmla="*/ 1345332 w 3823064"/>
              <a:gd name="connsiteY4" fmla="*/ 56416 h 1027015"/>
              <a:gd name="connsiteX5" fmla="*/ 2049706 w 3823064"/>
              <a:gd name="connsiteY5" fmla="*/ 476470 h 1027015"/>
              <a:gd name="connsiteX6" fmla="*/ 2703545 w 3823064"/>
              <a:gd name="connsiteY6" fmla="*/ 922266 h 1027015"/>
              <a:gd name="connsiteX7" fmla="*/ 3126984 w 3823064"/>
              <a:gd name="connsiteY7" fmla="*/ 401063 h 1027015"/>
              <a:gd name="connsiteX8" fmla="*/ 3748490 w 3823064"/>
              <a:gd name="connsiteY8" fmla="*/ 846040 h 1027015"/>
              <a:gd name="connsiteX9" fmla="*/ 3786590 w 3823064"/>
              <a:gd name="connsiteY9" fmla="*/ 1027015 h 1027015"/>
              <a:gd name="connsiteX0" fmla="*/ 153282 w 3821162"/>
              <a:gd name="connsiteY0" fmla="*/ 886998 h 1027015"/>
              <a:gd name="connsiteX1" fmla="*/ 6121 w 3821162"/>
              <a:gd name="connsiteY1" fmla="*/ 270730 h 1027015"/>
              <a:gd name="connsiteX2" fmla="*/ 203288 w 3821162"/>
              <a:gd name="connsiteY2" fmla="*/ 112615 h 1027015"/>
              <a:gd name="connsiteX3" fmla="*/ 757167 w 3821162"/>
              <a:gd name="connsiteY3" fmla="*/ 10221 h 1027015"/>
              <a:gd name="connsiteX4" fmla="*/ 1343430 w 3821162"/>
              <a:gd name="connsiteY4" fmla="*/ 56416 h 1027015"/>
              <a:gd name="connsiteX5" fmla="*/ 2047804 w 3821162"/>
              <a:gd name="connsiteY5" fmla="*/ 476470 h 1027015"/>
              <a:gd name="connsiteX6" fmla="*/ 2701643 w 3821162"/>
              <a:gd name="connsiteY6" fmla="*/ 922266 h 1027015"/>
              <a:gd name="connsiteX7" fmla="*/ 3125082 w 3821162"/>
              <a:gd name="connsiteY7" fmla="*/ 401063 h 1027015"/>
              <a:gd name="connsiteX8" fmla="*/ 3746588 w 3821162"/>
              <a:gd name="connsiteY8" fmla="*/ 846040 h 1027015"/>
              <a:gd name="connsiteX9" fmla="*/ 3784688 w 3821162"/>
              <a:gd name="connsiteY9" fmla="*/ 1027015 h 1027015"/>
              <a:gd name="connsiteX0" fmla="*/ 150713 w 3818593"/>
              <a:gd name="connsiteY0" fmla="*/ 886998 h 1027015"/>
              <a:gd name="connsiteX1" fmla="*/ 3552 w 3818593"/>
              <a:gd name="connsiteY1" fmla="*/ 270730 h 1027015"/>
              <a:gd name="connsiteX2" fmla="*/ 200719 w 3818593"/>
              <a:gd name="connsiteY2" fmla="*/ 112615 h 1027015"/>
              <a:gd name="connsiteX3" fmla="*/ 754598 w 3818593"/>
              <a:gd name="connsiteY3" fmla="*/ 10221 h 1027015"/>
              <a:gd name="connsiteX4" fmla="*/ 1340861 w 3818593"/>
              <a:gd name="connsiteY4" fmla="*/ 56416 h 1027015"/>
              <a:gd name="connsiteX5" fmla="*/ 2045235 w 3818593"/>
              <a:gd name="connsiteY5" fmla="*/ 476470 h 1027015"/>
              <a:gd name="connsiteX6" fmla="*/ 2699074 w 3818593"/>
              <a:gd name="connsiteY6" fmla="*/ 922266 h 1027015"/>
              <a:gd name="connsiteX7" fmla="*/ 3122513 w 3818593"/>
              <a:gd name="connsiteY7" fmla="*/ 401063 h 1027015"/>
              <a:gd name="connsiteX8" fmla="*/ 3744019 w 3818593"/>
              <a:gd name="connsiteY8" fmla="*/ 846040 h 1027015"/>
              <a:gd name="connsiteX9" fmla="*/ 3782119 w 3818593"/>
              <a:gd name="connsiteY9" fmla="*/ 1027015 h 1027015"/>
              <a:gd name="connsiteX0" fmla="*/ 149508 w 3817388"/>
              <a:gd name="connsiteY0" fmla="*/ 886998 h 1027015"/>
              <a:gd name="connsiteX1" fmla="*/ 94583 w 3817388"/>
              <a:gd name="connsiteY1" fmla="*/ 691577 h 1027015"/>
              <a:gd name="connsiteX2" fmla="*/ 2347 w 3817388"/>
              <a:gd name="connsiteY2" fmla="*/ 270730 h 1027015"/>
              <a:gd name="connsiteX3" fmla="*/ 199514 w 3817388"/>
              <a:gd name="connsiteY3" fmla="*/ 112615 h 1027015"/>
              <a:gd name="connsiteX4" fmla="*/ 753393 w 3817388"/>
              <a:gd name="connsiteY4" fmla="*/ 10221 h 1027015"/>
              <a:gd name="connsiteX5" fmla="*/ 1339656 w 3817388"/>
              <a:gd name="connsiteY5" fmla="*/ 56416 h 1027015"/>
              <a:gd name="connsiteX6" fmla="*/ 2044030 w 3817388"/>
              <a:gd name="connsiteY6" fmla="*/ 476470 h 1027015"/>
              <a:gd name="connsiteX7" fmla="*/ 2697869 w 3817388"/>
              <a:gd name="connsiteY7" fmla="*/ 922266 h 1027015"/>
              <a:gd name="connsiteX8" fmla="*/ 3121308 w 3817388"/>
              <a:gd name="connsiteY8" fmla="*/ 401063 h 1027015"/>
              <a:gd name="connsiteX9" fmla="*/ 3742814 w 3817388"/>
              <a:gd name="connsiteY9" fmla="*/ 846040 h 1027015"/>
              <a:gd name="connsiteX10" fmla="*/ 3780914 w 3817388"/>
              <a:gd name="connsiteY10" fmla="*/ 1027015 h 1027015"/>
              <a:gd name="connsiteX0" fmla="*/ 149838 w 3817718"/>
              <a:gd name="connsiteY0" fmla="*/ 886998 h 1027015"/>
              <a:gd name="connsiteX1" fmla="*/ 94913 w 3817718"/>
              <a:gd name="connsiteY1" fmla="*/ 691577 h 1027015"/>
              <a:gd name="connsiteX2" fmla="*/ 2677 w 3817718"/>
              <a:gd name="connsiteY2" fmla="*/ 270730 h 1027015"/>
              <a:gd name="connsiteX3" fmla="*/ 199844 w 3817718"/>
              <a:gd name="connsiteY3" fmla="*/ 112615 h 1027015"/>
              <a:gd name="connsiteX4" fmla="*/ 753723 w 3817718"/>
              <a:gd name="connsiteY4" fmla="*/ 10221 h 1027015"/>
              <a:gd name="connsiteX5" fmla="*/ 1339986 w 3817718"/>
              <a:gd name="connsiteY5" fmla="*/ 56416 h 1027015"/>
              <a:gd name="connsiteX6" fmla="*/ 2044360 w 3817718"/>
              <a:gd name="connsiteY6" fmla="*/ 476470 h 1027015"/>
              <a:gd name="connsiteX7" fmla="*/ 2698199 w 3817718"/>
              <a:gd name="connsiteY7" fmla="*/ 922266 h 1027015"/>
              <a:gd name="connsiteX8" fmla="*/ 3121638 w 3817718"/>
              <a:gd name="connsiteY8" fmla="*/ 401063 h 1027015"/>
              <a:gd name="connsiteX9" fmla="*/ 3743144 w 3817718"/>
              <a:gd name="connsiteY9" fmla="*/ 846040 h 1027015"/>
              <a:gd name="connsiteX10" fmla="*/ 3781244 w 3817718"/>
              <a:gd name="connsiteY10" fmla="*/ 1027015 h 1027015"/>
              <a:gd name="connsiteX0" fmla="*/ 149838 w 3817718"/>
              <a:gd name="connsiteY0" fmla="*/ 886998 h 1027015"/>
              <a:gd name="connsiteX1" fmla="*/ 94913 w 3817718"/>
              <a:gd name="connsiteY1" fmla="*/ 691577 h 1027015"/>
              <a:gd name="connsiteX2" fmla="*/ 2677 w 3817718"/>
              <a:gd name="connsiteY2" fmla="*/ 270730 h 1027015"/>
              <a:gd name="connsiteX3" fmla="*/ 199844 w 3817718"/>
              <a:gd name="connsiteY3" fmla="*/ 112615 h 1027015"/>
              <a:gd name="connsiteX4" fmla="*/ 753723 w 3817718"/>
              <a:gd name="connsiteY4" fmla="*/ 10221 h 1027015"/>
              <a:gd name="connsiteX5" fmla="*/ 1339986 w 3817718"/>
              <a:gd name="connsiteY5" fmla="*/ 56416 h 1027015"/>
              <a:gd name="connsiteX6" fmla="*/ 2044360 w 3817718"/>
              <a:gd name="connsiteY6" fmla="*/ 476470 h 1027015"/>
              <a:gd name="connsiteX7" fmla="*/ 2698199 w 3817718"/>
              <a:gd name="connsiteY7" fmla="*/ 922266 h 1027015"/>
              <a:gd name="connsiteX8" fmla="*/ 3121638 w 3817718"/>
              <a:gd name="connsiteY8" fmla="*/ 401063 h 1027015"/>
              <a:gd name="connsiteX9" fmla="*/ 3743144 w 3817718"/>
              <a:gd name="connsiteY9" fmla="*/ 846040 h 1027015"/>
              <a:gd name="connsiteX10" fmla="*/ 3781244 w 3817718"/>
              <a:gd name="connsiteY10" fmla="*/ 1027015 h 1027015"/>
              <a:gd name="connsiteX0" fmla="*/ 149838 w 3817718"/>
              <a:gd name="connsiteY0" fmla="*/ 886998 h 1027015"/>
              <a:gd name="connsiteX1" fmla="*/ 94913 w 3817718"/>
              <a:gd name="connsiteY1" fmla="*/ 691577 h 1027015"/>
              <a:gd name="connsiteX2" fmla="*/ 2677 w 3817718"/>
              <a:gd name="connsiteY2" fmla="*/ 270730 h 1027015"/>
              <a:gd name="connsiteX3" fmla="*/ 199844 w 3817718"/>
              <a:gd name="connsiteY3" fmla="*/ 112615 h 1027015"/>
              <a:gd name="connsiteX4" fmla="*/ 753723 w 3817718"/>
              <a:gd name="connsiteY4" fmla="*/ 10221 h 1027015"/>
              <a:gd name="connsiteX5" fmla="*/ 1339986 w 3817718"/>
              <a:gd name="connsiteY5" fmla="*/ 56416 h 1027015"/>
              <a:gd name="connsiteX6" fmla="*/ 2044360 w 3817718"/>
              <a:gd name="connsiteY6" fmla="*/ 476470 h 1027015"/>
              <a:gd name="connsiteX7" fmla="*/ 2698199 w 3817718"/>
              <a:gd name="connsiteY7" fmla="*/ 922266 h 1027015"/>
              <a:gd name="connsiteX8" fmla="*/ 3121638 w 3817718"/>
              <a:gd name="connsiteY8" fmla="*/ 401063 h 1027015"/>
              <a:gd name="connsiteX9" fmla="*/ 3743144 w 3817718"/>
              <a:gd name="connsiteY9" fmla="*/ 846040 h 1027015"/>
              <a:gd name="connsiteX10" fmla="*/ 3781244 w 3817718"/>
              <a:gd name="connsiteY10" fmla="*/ 1027015 h 1027015"/>
              <a:gd name="connsiteX0" fmla="*/ 149838 w 3817718"/>
              <a:gd name="connsiteY0" fmla="*/ 886998 h 1027015"/>
              <a:gd name="connsiteX1" fmla="*/ 94913 w 3817718"/>
              <a:gd name="connsiteY1" fmla="*/ 691577 h 1027015"/>
              <a:gd name="connsiteX2" fmla="*/ 2677 w 3817718"/>
              <a:gd name="connsiteY2" fmla="*/ 270730 h 1027015"/>
              <a:gd name="connsiteX3" fmla="*/ 199844 w 3817718"/>
              <a:gd name="connsiteY3" fmla="*/ 112615 h 1027015"/>
              <a:gd name="connsiteX4" fmla="*/ 753723 w 3817718"/>
              <a:gd name="connsiteY4" fmla="*/ 10221 h 1027015"/>
              <a:gd name="connsiteX5" fmla="*/ 1339986 w 3817718"/>
              <a:gd name="connsiteY5" fmla="*/ 56416 h 1027015"/>
              <a:gd name="connsiteX6" fmla="*/ 2044360 w 3817718"/>
              <a:gd name="connsiteY6" fmla="*/ 476470 h 1027015"/>
              <a:gd name="connsiteX7" fmla="*/ 2698199 w 3817718"/>
              <a:gd name="connsiteY7" fmla="*/ 922266 h 1027015"/>
              <a:gd name="connsiteX8" fmla="*/ 3121638 w 3817718"/>
              <a:gd name="connsiteY8" fmla="*/ 401063 h 1027015"/>
              <a:gd name="connsiteX9" fmla="*/ 3743144 w 3817718"/>
              <a:gd name="connsiteY9" fmla="*/ 846040 h 1027015"/>
              <a:gd name="connsiteX10" fmla="*/ 3781244 w 3817718"/>
              <a:gd name="connsiteY10" fmla="*/ 1027015 h 1027015"/>
              <a:gd name="connsiteX0" fmla="*/ 149838 w 3817718"/>
              <a:gd name="connsiteY0" fmla="*/ 886998 h 1027015"/>
              <a:gd name="connsiteX1" fmla="*/ 94913 w 3817718"/>
              <a:gd name="connsiteY1" fmla="*/ 691577 h 1027015"/>
              <a:gd name="connsiteX2" fmla="*/ 2677 w 3817718"/>
              <a:gd name="connsiteY2" fmla="*/ 270730 h 1027015"/>
              <a:gd name="connsiteX3" fmla="*/ 199844 w 3817718"/>
              <a:gd name="connsiteY3" fmla="*/ 112615 h 1027015"/>
              <a:gd name="connsiteX4" fmla="*/ 753723 w 3817718"/>
              <a:gd name="connsiteY4" fmla="*/ 10221 h 1027015"/>
              <a:gd name="connsiteX5" fmla="*/ 1339986 w 3817718"/>
              <a:gd name="connsiteY5" fmla="*/ 56416 h 1027015"/>
              <a:gd name="connsiteX6" fmla="*/ 2044360 w 3817718"/>
              <a:gd name="connsiteY6" fmla="*/ 476470 h 1027015"/>
              <a:gd name="connsiteX7" fmla="*/ 2698199 w 3817718"/>
              <a:gd name="connsiteY7" fmla="*/ 922266 h 1027015"/>
              <a:gd name="connsiteX8" fmla="*/ 3121638 w 3817718"/>
              <a:gd name="connsiteY8" fmla="*/ 401063 h 1027015"/>
              <a:gd name="connsiteX9" fmla="*/ 3743144 w 3817718"/>
              <a:gd name="connsiteY9" fmla="*/ 846040 h 1027015"/>
              <a:gd name="connsiteX10" fmla="*/ 3781244 w 3817718"/>
              <a:gd name="connsiteY10" fmla="*/ 1027015 h 1027015"/>
              <a:gd name="connsiteX0" fmla="*/ 149838 w 3817718"/>
              <a:gd name="connsiteY0" fmla="*/ 886998 h 1027015"/>
              <a:gd name="connsiteX1" fmla="*/ 94913 w 3817718"/>
              <a:gd name="connsiteY1" fmla="*/ 691577 h 1027015"/>
              <a:gd name="connsiteX2" fmla="*/ 2677 w 3817718"/>
              <a:gd name="connsiteY2" fmla="*/ 270730 h 1027015"/>
              <a:gd name="connsiteX3" fmla="*/ 199844 w 3817718"/>
              <a:gd name="connsiteY3" fmla="*/ 112615 h 1027015"/>
              <a:gd name="connsiteX4" fmla="*/ 753723 w 3817718"/>
              <a:gd name="connsiteY4" fmla="*/ 10221 h 1027015"/>
              <a:gd name="connsiteX5" fmla="*/ 1339986 w 3817718"/>
              <a:gd name="connsiteY5" fmla="*/ 56416 h 1027015"/>
              <a:gd name="connsiteX6" fmla="*/ 2044360 w 3817718"/>
              <a:gd name="connsiteY6" fmla="*/ 476470 h 1027015"/>
              <a:gd name="connsiteX7" fmla="*/ 2698199 w 3817718"/>
              <a:gd name="connsiteY7" fmla="*/ 922266 h 1027015"/>
              <a:gd name="connsiteX8" fmla="*/ 3121638 w 3817718"/>
              <a:gd name="connsiteY8" fmla="*/ 401063 h 1027015"/>
              <a:gd name="connsiteX9" fmla="*/ 3743144 w 3817718"/>
              <a:gd name="connsiteY9" fmla="*/ 846040 h 1027015"/>
              <a:gd name="connsiteX10" fmla="*/ 3781244 w 3817718"/>
              <a:gd name="connsiteY10" fmla="*/ 1027015 h 1027015"/>
              <a:gd name="connsiteX0" fmla="*/ 32363 w 3817718"/>
              <a:gd name="connsiteY0" fmla="*/ 810798 h 1027015"/>
              <a:gd name="connsiteX1" fmla="*/ 94913 w 3817718"/>
              <a:gd name="connsiteY1" fmla="*/ 691577 h 1027015"/>
              <a:gd name="connsiteX2" fmla="*/ 2677 w 3817718"/>
              <a:gd name="connsiteY2" fmla="*/ 270730 h 1027015"/>
              <a:gd name="connsiteX3" fmla="*/ 199844 w 3817718"/>
              <a:gd name="connsiteY3" fmla="*/ 112615 h 1027015"/>
              <a:gd name="connsiteX4" fmla="*/ 753723 w 3817718"/>
              <a:gd name="connsiteY4" fmla="*/ 10221 h 1027015"/>
              <a:gd name="connsiteX5" fmla="*/ 1339986 w 3817718"/>
              <a:gd name="connsiteY5" fmla="*/ 56416 h 1027015"/>
              <a:gd name="connsiteX6" fmla="*/ 2044360 w 3817718"/>
              <a:gd name="connsiteY6" fmla="*/ 476470 h 1027015"/>
              <a:gd name="connsiteX7" fmla="*/ 2698199 w 3817718"/>
              <a:gd name="connsiteY7" fmla="*/ 922266 h 1027015"/>
              <a:gd name="connsiteX8" fmla="*/ 3121638 w 3817718"/>
              <a:gd name="connsiteY8" fmla="*/ 401063 h 1027015"/>
              <a:gd name="connsiteX9" fmla="*/ 3743144 w 3817718"/>
              <a:gd name="connsiteY9" fmla="*/ 846040 h 1027015"/>
              <a:gd name="connsiteX10" fmla="*/ 3781244 w 3817718"/>
              <a:gd name="connsiteY10" fmla="*/ 1027015 h 1027015"/>
              <a:gd name="connsiteX0" fmla="*/ 32363 w 3817718"/>
              <a:gd name="connsiteY0" fmla="*/ 804821 h 1021038"/>
              <a:gd name="connsiteX1" fmla="*/ 94913 w 3817718"/>
              <a:gd name="connsiteY1" fmla="*/ 685600 h 1021038"/>
              <a:gd name="connsiteX2" fmla="*/ 2677 w 3817718"/>
              <a:gd name="connsiteY2" fmla="*/ 264753 h 1021038"/>
              <a:gd name="connsiteX3" fmla="*/ 199844 w 3817718"/>
              <a:gd name="connsiteY3" fmla="*/ 106638 h 1021038"/>
              <a:gd name="connsiteX4" fmla="*/ 753723 w 3817718"/>
              <a:gd name="connsiteY4" fmla="*/ 4244 h 1021038"/>
              <a:gd name="connsiteX5" fmla="*/ 1339986 w 3817718"/>
              <a:gd name="connsiteY5" fmla="*/ 66314 h 1021038"/>
              <a:gd name="connsiteX6" fmla="*/ 2044360 w 3817718"/>
              <a:gd name="connsiteY6" fmla="*/ 470493 h 1021038"/>
              <a:gd name="connsiteX7" fmla="*/ 2698199 w 3817718"/>
              <a:gd name="connsiteY7" fmla="*/ 916289 h 1021038"/>
              <a:gd name="connsiteX8" fmla="*/ 3121638 w 3817718"/>
              <a:gd name="connsiteY8" fmla="*/ 395086 h 1021038"/>
              <a:gd name="connsiteX9" fmla="*/ 3743144 w 3817718"/>
              <a:gd name="connsiteY9" fmla="*/ 840063 h 1021038"/>
              <a:gd name="connsiteX10" fmla="*/ 3781244 w 3817718"/>
              <a:gd name="connsiteY10" fmla="*/ 1021038 h 102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17718" h="1021038">
                <a:moveTo>
                  <a:pt x="32363" y="804821"/>
                </a:moveTo>
                <a:cubicBezTo>
                  <a:pt x="25325" y="772251"/>
                  <a:pt x="135315" y="813711"/>
                  <a:pt x="94913" y="685600"/>
                </a:cubicBezTo>
                <a:cubicBezTo>
                  <a:pt x="57686" y="573364"/>
                  <a:pt x="-14811" y="361247"/>
                  <a:pt x="2677" y="264753"/>
                </a:cubicBezTo>
                <a:cubicBezTo>
                  <a:pt x="20165" y="168259"/>
                  <a:pt x="74670" y="150056"/>
                  <a:pt x="199844" y="106638"/>
                </a:cubicBezTo>
                <a:cubicBezTo>
                  <a:pt x="325018" y="63220"/>
                  <a:pt x="563700" y="10965"/>
                  <a:pt x="753723" y="4244"/>
                </a:cubicBezTo>
                <a:cubicBezTo>
                  <a:pt x="943746" y="-2477"/>
                  <a:pt x="1124880" y="-11394"/>
                  <a:pt x="1339986" y="66314"/>
                </a:cubicBezTo>
                <a:cubicBezTo>
                  <a:pt x="1555092" y="144022"/>
                  <a:pt x="1817991" y="328831"/>
                  <a:pt x="2044360" y="470493"/>
                </a:cubicBezTo>
                <a:cubicBezTo>
                  <a:pt x="2270729" y="612156"/>
                  <a:pt x="2595565" y="886128"/>
                  <a:pt x="2698199" y="916289"/>
                </a:cubicBezTo>
                <a:cubicBezTo>
                  <a:pt x="2800833" y="946450"/>
                  <a:pt x="2947481" y="407790"/>
                  <a:pt x="3121638" y="395086"/>
                </a:cubicBezTo>
                <a:cubicBezTo>
                  <a:pt x="3295796" y="382382"/>
                  <a:pt x="3633210" y="735738"/>
                  <a:pt x="3743144" y="840063"/>
                </a:cubicBezTo>
                <a:cubicBezTo>
                  <a:pt x="3853078" y="944388"/>
                  <a:pt x="3819344" y="974048"/>
                  <a:pt x="3781244" y="1021038"/>
                </a:cubicBezTo>
              </a:path>
            </a:pathLst>
          </a:custGeom>
          <a:noFill/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0" name="Group 7"/>
          <p:cNvGrpSpPr>
            <a:grpSpLocks/>
          </p:cNvGrpSpPr>
          <p:nvPr/>
        </p:nvGrpSpPr>
        <p:grpSpPr bwMode="auto">
          <a:xfrm>
            <a:off x="651597" y="670415"/>
            <a:ext cx="2126974" cy="715116"/>
            <a:chOff x="5826" y="5599"/>
            <a:chExt cx="2828" cy="857"/>
          </a:xfrm>
        </p:grpSpPr>
        <p:sp>
          <p:nvSpPr>
            <p:cNvPr id="31" name="文字方塊 2"/>
            <p:cNvSpPr txBox="1">
              <a:spLocks noChangeArrowheads="1"/>
            </p:cNvSpPr>
            <p:nvPr/>
          </p:nvSpPr>
          <p:spPr bwMode="auto">
            <a:xfrm>
              <a:off x="5826" y="5599"/>
              <a:ext cx="2828" cy="8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新細明體" panose="02020500000000000000" pitchFamily="18" charset="-120"/>
                </a:rPr>
                <a:t>       </a:t>
              </a:r>
              <a:r>
                <a:rPr kumimoji="0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標楷體" panose="03000509000000000000" pitchFamily="65" charset="-120"/>
                </a:rPr>
                <a:t>步行約</a:t>
              </a:r>
              <a:r>
                <a:rPr kumimoji="0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標楷體" panose="03000509000000000000" pitchFamily="65" charset="-120"/>
                </a:rPr>
                <a:t>10</a:t>
              </a:r>
              <a:r>
                <a:rPr kumimoji="0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標楷體" panose="03000509000000000000" pitchFamily="65" charset="-120"/>
                </a:rPr>
                <a:t>分鐘</a:t>
              </a:r>
              <a:endParaRPr kumimoji="0" lang="zh-TW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標楷體" panose="03000509000000000000" pitchFamily="65" charset="-120"/>
                </a:rPr>
                <a:t>       開車約</a:t>
              </a:r>
              <a:r>
                <a:rPr kumimoji="0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標楷體" panose="03000509000000000000" pitchFamily="65" charset="-120"/>
                </a:rPr>
                <a:t>5</a:t>
              </a:r>
              <a:r>
                <a:rPr kumimoji="0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標楷體" panose="03000509000000000000" pitchFamily="65" charset="-120"/>
                </a:rPr>
                <a:t>分鐘</a:t>
              </a:r>
              <a:endParaRPr kumimoji="0" lang="zh-TW" altLang="zh-TW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33" name="直線接點 32"/>
          <p:cNvCxnSpPr/>
          <p:nvPr/>
        </p:nvCxnSpPr>
        <p:spPr>
          <a:xfrm>
            <a:off x="729493" y="881330"/>
            <a:ext cx="324740" cy="0"/>
          </a:xfrm>
          <a:prstGeom prst="line">
            <a:avLst/>
          </a:prstGeom>
          <a:ln w="76200">
            <a:solidFill>
              <a:srgbClr val="2E75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/>
          <p:nvPr/>
        </p:nvCxnSpPr>
        <p:spPr>
          <a:xfrm>
            <a:off x="729493" y="1204646"/>
            <a:ext cx="32474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圖片 37"/>
          <p:cNvPicPr>
            <a:picLocks noChangeAspect="1"/>
          </p:cNvPicPr>
          <p:nvPr/>
        </p:nvPicPr>
        <p:blipFill rotWithShape="1">
          <a:blip r:embed="rId6"/>
          <a:srcRect l="76647" t="25671" r="9006" b="26082"/>
          <a:stretch/>
        </p:blipFill>
        <p:spPr>
          <a:xfrm>
            <a:off x="5070475" y="6618066"/>
            <a:ext cx="803275" cy="143218"/>
          </a:xfrm>
          <a:prstGeom prst="rect">
            <a:avLst/>
          </a:prstGeom>
        </p:spPr>
      </p:pic>
      <p:sp>
        <p:nvSpPr>
          <p:cNvPr id="39" name="向右箭號 38"/>
          <p:cNvSpPr/>
          <p:nvPr/>
        </p:nvSpPr>
        <p:spPr>
          <a:xfrm rot="18235990">
            <a:off x="6472161" y="789200"/>
            <a:ext cx="1822398" cy="511038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往國道</a:t>
            </a:r>
            <a:r>
              <a:rPr lang="en-US" altLang="zh-TW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號方向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4" name="向右箭號 43"/>
          <p:cNvSpPr/>
          <p:nvPr/>
        </p:nvSpPr>
        <p:spPr>
          <a:xfrm rot="18170028" flipH="1">
            <a:off x="4077667" y="5773064"/>
            <a:ext cx="1697360" cy="511038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往</a:t>
            </a:r>
            <a:r>
              <a:rPr lang="en-US" altLang="zh-TW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78</a:t>
            </a:r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快速道路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矩形 1"/>
          <p:cNvSpPr/>
          <p:nvPr/>
        </p:nvSpPr>
        <p:spPr>
          <a:xfrm rot="18331762">
            <a:off x="4914634" y="4250119"/>
            <a:ext cx="1376797" cy="369332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林森路二路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483587" y="184333"/>
            <a:ext cx="299455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距離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本校區約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1700M</a:t>
            </a:r>
            <a:endParaRPr lang="zh-TW" altLang="en-US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6377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43</Words>
  <Application>Microsoft Office PowerPoint</Application>
  <PresentationFormat>寬螢幕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9</cp:revision>
  <dcterms:created xsi:type="dcterms:W3CDTF">2019-06-27T02:13:49Z</dcterms:created>
  <dcterms:modified xsi:type="dcterms:W3CDTF">2019-07-15T01:24:07Z</dcterms:modified>
</cp:coreProperties>
</file>