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70975F-87E9-46AC-9DC3-5F0D11AB2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7362D7E-3D0D-4025-B67F-9A0071291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E6F854E-D1E7-4A1F-9D55-BD0362F8A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C446C4-B04B-413E-88B5-3743F526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9787FDB-ABE0-4986-AC1A-3D1369B74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97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7BAC1B-DDFC-48F5-AD18-4E934AE9C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3A2D4F0-0908-4721-A128-70662E5DA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066948-18DC-446E-8F3C-28A1D8D6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D0A6A63-F895-4216-A30C-C948C07AF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B7F738-E74E-4FF4-9AD0-7485BFA0B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895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37EF694-6FA3-491E-8CD0-035796A80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D66F63C-4CAA-40AD-9C12-C145C6F9E8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3A6F2E-BCBB-4260-B169-4B3702F49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75C5D02-4B0F-42A1-AFA9-3B989BBC9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4E2A72-3C85-4BDB-A4E4-FD1DA3BF5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364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45EEA0-B900-46F2-AEB8-7F154DB4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D94800-D30D-47F7-BD71-E8F3E7129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8024E82-0C91-4C3A-AD69-891AF3F93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EAE4BF-AC47-4CE9-9EA5-FFC3A7B9B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67E603A-66F8-431A-AFE8-79B4141F1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7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2FE2B4-0159-4CD1-8C7A-0B5351C02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5488D01-8971-418D-9DB7-361E1D221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DFC213E-A1EA-4008-9104-BDC8BBE51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4F4D39-BDE4-42CF-9B05-42F673356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E366A5-EC13-4CCD-B9CA-042C9630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54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2AAE18-5431-461D-98C1-CDE8B7B7E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A4DCE4-A4EA-485F-82EA-6D21FAF38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E1907C8-A460-4625-8679-008FBA6AE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74C265C-2A71-47F5-9F87-4B7C0CF07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84839C6-D8A7-4E48-8C32-CEB042FA1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7DEA281-F811-49B5-B60E-52D180F3F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84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A7D961-D20A-4581-B8DE-D6EF87672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BD30AF4-0778-4450-85C9-D6AB2543D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95D8F68-7E77-4FCA-B692-8AE857328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BFA64F-60C5-460A-A1A4-2288B8983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4198572-739B-4160-AE13-F1C80269E9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DCA6869-1876-41A0-8503-F9064439E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31C8498-20C7-48B6-8834-12D0BE019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A50CE14-232C-4ACB-851F-9CD66C0C9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3671-709C-4258-9191-629AA7952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4CC4C27-E7D5-4585-AB50-EF31297D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8A32FBD-F3A5-407D-9CEA-EB1E82C0F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B8DBAF0-7CAB-4B3D-B038-3D01FDAF8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682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D30DA7B-88F5-4F35-B006-12FEA87ED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519D971-7A6C-4D43-933B-F1C081DBF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3BFE19B-BD22-40B2-9D48-F079EDD06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073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061C31-E651-4B67-AE55-A7B15D8A6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E83954-A8C9-4488-BB3F-B95390F64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43D03D9-9A0F-4442-8B3D-4583EE78C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4674221-3775-4E08-A69B-13313A75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219B175-C29D-4E47-A50B-E1FEFC13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2A73449-4BE5-4809-AC6E-23DCC1563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28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DF0232-25FA-473C-9F8F-000BABAA6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9A7E071-EF60-4A92-AA4F-BF179A3E26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DD2FB6A-BE00-41F0-8A54-BE20E4D8B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589C824-72DC-4723-991C-5CD692AB3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20F4A9A-C77D-4E05-AD00-A712CCEE7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EDB1A34-1754-456F-9EEF-B69EBB0B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57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37FBA24-5E9C-4F5C-B652-D387C5AD6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15CD56B-D65E-4308-9023-E01AC2E12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58AE3E1-A846-48E0-BA67-B74908C81C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9D2A4-FD3A-4A74-A077-96D70DB8F66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16C92C-6D7C-4066-AC04-7D394A46DC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4E13899-6D72-4A9C-A60C-7723DBE62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081F2-5512-4F63-807E-46A33F3CE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02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7EDF9C-F8DB-4C14-A5F1-DEAA30E58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/>
              <a:t>2</a:t>
            </a:r>
            <a:r>
              <a:rPr lang="zh-TW" altLang="en-US" dirty="0"/>
              <a:t>樓窗簾預計裝置位置</a:t>
            </a:r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764F9D40-ECED-4CBA-B357-49F96A55E8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10293" y="1825625"/>
            <a:ext cx="6371413" cy="4351338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E3E1D6E1-5097-4F95-A510-6996C6D9C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449671" y="2520557"/>
            <a:ext cx="215153" cy="220825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7FFBDCA-1535-4146-A9A5-5766F73E78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724" y="2518183"/>
            <a:ext cx="213378" cy="225572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020B062E-9166-4896-B922-A9B6F37FA3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1925" y="2515810"/>
            <a:ext cx="213378" cy="225572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78261181-EEF6-4F1F-9A4C-07E56F701E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6470" y="2542705"/>
            <a:ext cx="213378" cy="225572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3A4EE7A4-0B15-4C78-9E7B-0FF33B40B6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621665" y="2571537"/>
            <a:ext cx="213378" cy="225572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C852F44B-D18D-4034-AFC3-5E9ED0F1DA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5656974" y="2574806"/>
            <a:ext cx="213378" cy="225572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5EF66FC7-4EDA-44C2-8355-0DA4A21C02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5104911" y="2565841"/>
            <a:ext cx="213378" cy="225572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4B79A9CC-FC4B-414C-B8D1-DA2460620905}"/>
              </a:ext>
            </a:extLst>
          </p:cNvPr>
          <p:cNvSpPr txBox="1"/>
          <p:nvPr/>
        </p:nvSpPr>
        <p:spPr>
          <a:xfrm>
            <a:off x="7492807" y="3667377"/>
            <a:ext cx="3008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左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84EA2562-455B-40DC-AABD-DD0C3570E5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1460" y="3632274"/>
            <a:ext cx="402371" cy="377985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FFA12D85-D7E4-4BE0-BC15-AF6247100D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1925" y="3650204"/>
            <a:ext cx="402371" cy="377985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D0A86ECA-020A-4436-A2EC-1AEADE68A4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4826" y="3652141"/>
            <a:ext cx="402371" cy="377985"/>
          </a:xfrm>
          <a:prstGeom prst="rect">
            <a:avLst/>
          </a:prstGeom>
        </p:spPr>
      </p:pic>
      <p:sp>
        <p:nvSpPr>
          <p:cNvPr id="18" name="文字方塊 17">
            <a:extLst>
              <a:ext uri="{FF2B5EF4-FFF2-40B4-BE49-F238E27FC236}">
                <a16:creationId xmlns:a16="http://schemas.microsoft.com/office/drawing/2014/main" id="{30AB75F6-5A64-45C3-90B0-AC095A9B58DC}"/>
              </a:ext>
            </a:extLst>
          </p:cNvPr>
          <p:cNvSpPr txBox="1"/>
          <p:nvPr/>
        </p:nvSpPr>
        <p:spPr>
          <a:xfrm>
            <a:off x="5520346" y="3641239"/>
            <a:ext cx="378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右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4EFE0A62-1A75-4227-9104-E0D50D445837}"/>
              </a:ext>
            </a:extLst>
          </p:cNvPr>
          <p:cNvSpPr txBox="1"/>
          <p:nvPr/>
        </p:nvSpPr>
        <p:spPr>
          <a:xfrm>
            <a:off x="5022261" y="3652141"/>
            <a:ext cx="378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右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8592A54C-C6B4-4304-B3CB-0E6732FC764A}"/>
              </a:ext>
            </a:extLst>
          </p:cNvPr>
          <p:cNvSpPr txBox="1"/>
          <p:nvPr/>
        </p:nvSpPr>
        <p:spPr>
          <a:xfrm>
            <a:off x="4496255" y="3652142"/>
            <a:ext cx="378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右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40C1AD67-EAA5-4E69-BD5E-022EAFEE7E40}"/>
              </a:ext>
            </a:extLst>
          </p:cNvPr>
          <p:cNvSpPr txBox="1"/>
          <p:nvPr/>
        </p:nvSpPr>
        <p:spPr>
          <a:xfrm>
            <a:off x="9521701" y="1936375"/>
            <a:ext cx="1980029" cy="42405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zh-TW" altLang="zh-TW" dirty="0"/>
              <a:t>預計</a:t>
            </a:r>
            <a:r>
              <a:rPr lang="zh-TW" altLang="en-US" dirty="0"/>
              <a:t>下</a:t>
            </a:r>
            <a:r>
              <a:rPr lang="zh-TW" altLang="zh-TW" dirty="0"/>
              <a:t>週</a:t>
            </a:r>
            <a:r>
              <a:rPr lang="zh-TW" altLang="en-US" dirty="0"/>
              <a:t>一</a:t>
            </a:r>
            <a:r>
              <a:rPr lang="en-US" altLang="zh-TW" dirty="0"/>
              <a:t>(24</a:t>
            </a:r>
            <a:r>
              <a:rPr lang="zh-TW" altLang="en-US" dirty="0"/>
              <a:t>日</a:t>
            </a:r>
            <a:r>
              <a:rPr lang="en-US" altLang="zh-TW" dirty="0"/>
              <a:t>)</a:t>
            </a:r>
            <a:r>
              <a:rPr lang="zh-TW" altLang="en-US" dirty="0"/>
              <a:t>早上</a:t>
            </a:r>
            <a:r>
              <a:rPr lang="en-US" altLang="zh-TW" dirty="0"/>
              <a:t>8:30</a:t>
            </a:r>
            <a:r>
              <a:rPr lang="zh-TW" altLang="en-US" dirty="0"/>
              <a:t>，</a:t>
            </a:r>
            <a:r>
              <a:rPr lang="zh-TW" altLang="zh-TW" dirty="0"/>
              <a:t>廠商至社團辦公室進行窗簾安裝，請社團這兩天派人至社辦整理，將</a:t>
            </a:r>
            <a:r>
              <a:rPr lang="zh-TW" altLang="en-US" dirty="0"/>
              <a:t>箭頭所指牆邊清出至少</a:t>
            </a:r>
            <a:r>
              <a:rPr lang="en-US" altLang="zh-TW" dirty="0"/>
              <a:t>60</a:t>
            </a:r>
            <a:r>
              <a:rPr lang="zh-TW" altLang="en-US" dirty="0"/>
              <a:t>公分</a:t>
            </a:r>
            <a:r>
              <a:rPr lang="zh-TW" altLang="zh-TW" dirty="0"/>
              <a:t>空間，俾利廠商施工！</a:t>
            </a:r>
            <a:endParaRPr lang="zh-TW" altLang="en-US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709248CB-01C2-49B4-9FA9-70FC6EB8FBC7}"/>
              </a:ext>
            </a:extLst>
          </p:cNvPr>
          <p:cNvSpPr txBox="1"/>
          <p:nvPr/>
        </p:nvSpPr>
        <p:spPr>
          <a:xfrm>
            <a:off x="7396371" y="3136861"/>
            <a:ext cx="5647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/>
              <a:t>火舞社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704F24FE-6C73-4D3E-B09B-1DEEA4D14D2A}"/>
              </a:ext>
            </a:extLst>
          </p:cNvPr>
          <p:cNvSpPr txBox="1"/>
          <p:nvPr/>
        </p:nvSpPr>
        <p:spPr>
          <a:xfrm>
            <a:off x="6911284" y="3136860"/>
            <a:ext cx="5815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/>
              <a:t>流音社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639A365D-0560-4D89-B634-31225499ABDE}"/>
              </a:ext>
            </a:extLst>
          </p:cNvPr>
          <p:cNvSpPr txBox="1"/>
          <p:nvPr/>
        </p:nvSpPr>
        <p:spPr>
          <a:xfrm>
            <a:off x="6404191" y="3074810"/>
            <a:ext cx="600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/>
              <a:t>熱音社</a:t>
            </a:r>
            <a:endParaRPr lang="en-US" altLang="zh-TW" sz="1000" dirty="0"/>
          </a:p>
          <a:p>
            <a:r>
              <a:rPr lang="zh-TW" altLang="en-US" sz="1000" dirty="0"/>
              <a:t>喜信社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B14A5393-2080-4C68-A769-E0A369591F3E}"/>
              </a:ext>
            </a:extLst>
          </p:cNvPr>
          <p:cNvSpPr txBox="1"/>
          <p:nvPr/>
        </p:nvSpPr>
        <p:spPr>
          <a:xfrm>
            <a:off x="4822523" y="3050727"/>
            <a:ext cx="56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/>
              <a:t>滑板社</a:t>
            </a:r>
            <a:endParaRPr lang="en-US" altLang="zh-TW" sz="1000" dirty="0"/>
          </a:p>
          <a:p>
            <a:r>
              <a:rPr lang="zh-TW" altLang="en-US" sz="1000" dirty="0"/>
              <a:t>四健會</a:t>
            </a: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871B7823-1E65-4487-8878-04BDD592819B}"/>
              </a:ext>
            </a:extLst>
          </p:cNvPr>
          <p:cNvSpPr txBox="1"/>
          <p:nvPr/>
        </p:nvSpPr>
        <p:spPr>
          <a:xfrm>
            <a:off x="4244044" y="3050727"/>
            <a:ext cx="591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/>
              <a:t>羽球社</a:t>
            </a:r>
            <a:endParaRPr lang="en-US" altLang="zh-TW" sz="1000" dirty="0"/>
          </a:p>
          <a:p>
            <a:r>
              <a:rPr lang="zh-TW" altLang="en-US" sz="1000" dirty="0"/>
              <a:t>健訓社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849B6450-A9D8-4285-9C1A-27C416D3ACDF}"/>
              </a:ext>
            </a:extLst>
          </p:cNvPr>
          <p:cNvSpPr txBox="1"/>
          <p:nvPr/>
        </p:nvSpPr>
        <p:spPr>
          <a:xfrm>
            <a:off x="5319447" y="3082533"/>
            <a:ext cx="646331" cy="4237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000" dirty="0"/>
              <a:t>嘻哈</a:t>
            </a:r>
            <a:endParaRPr lang="en-US" altLang="zh-TW" sz="1000" dirty="0"/>
          </a:p>
          <a:p>
            <a:r>
              <a:rPr lang="zh-TW" altLang="en-US" sz="1000" dirty="0"/>
              <a:t>光鹽</a:t>
            </a:r>
            <a:endParaRPr lang="en-US" altLang="zh-TW" sz="1000" dirty="0"/>
          </a:p>
          <a:p>
            <a:r>
              <a:rPr lang="zh-TW" altLang="en-US" sz="1000" dirty="0"/>
              <a:t>崇德</a:t>
            </a:r>
          </a:p>
        </p:txBody>
      </p:sp>
    </p:spTree>
    <p:extLst>
      <p:ext uri="{BB962C8B-B14F-4D97-AF65-F5344CB8AC3E}">
        <p14:creationId xmlns:p14="http://schemas.microsoft.com/office/powerpoint/2010/main" val="428719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636558-7700-4346-8843-B9437EA83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/>
              <a:t>3</a:t>
            </a:r>
            <a:r>
              <a:rPr lang="zh-TW" altLang="en-US" dirty="0"/>
              <a:t>樓窗簾預計裝置位置</a:t>
            </a:r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E7DFB438-418A-4CCC-A11F-02165058D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4379" y="1825625"/>
            <a:ext cx="6103242" cy="4351338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C4EFEEE3-904B-41A7-B741-B968078921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5903687" y="2568679"/>
            <a:ext cx="213378" cy="225572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4325A496-E4CB-463C-B34E-24D6809C9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6381916" y="2563180"/>
            <a:ext cx="213378" cy="225572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5D380BA4-986F-4DF9-8574-1B88295DB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6922940" y="2563180"/>
            <a:ext cx="213378" cy="225572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06C69D49-1F95-4C65-81A7-3980190F20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814454" y="2563180"/>
            <a:ext cx="213378" cy="225572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937C37D9-28EA-457A-9F72-B9DED4ED7E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273430" y="2563180"/>
            <a:ext cx="213378" cy="225572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ACA94AEC-D086-48BF-A4DB-BCA587AEA6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0722" y="2536285"/>
            <a:ext cx="213378" cy="225572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90FE5819-C2B1-4AD4-AA56-E37DA06F4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6746" y="2518355"/>
            <a:ext cx="213378" cy="225572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9E7AACC4-5EF6-4F3F-BCF6-7000F1EE45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5363" y="3712063"/>
            <a:ext cx="402371" cy="384081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EAC6C8FC-667B-4B5A-AA13-1E1DE36FA3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7858" y="3707331"/>
            <a:ext cx="402371" cy="384081"/>
          </a:xfrm>
          <a:prstGeom prst="rect">
            <a:avLst/>
          </a:prstGeom>
        </p:spPr>
      </p:pic>
      <p:sp>
        <p:nvSpPr>
          <p:cNvPr id="14" name="文字方塊 13">
            <a:extLst>
              <a:ext uri="{FF2B5EF4-FFF2-40B4-BE49-F238E27FC236}">
                <a16:creationId xmlns:a16="http://schemas.microsoft.com/office/drawing/2014/main" id="{39257B00-21FE-4645-88F1-4F6060060AAC}"/>
              </a:ext>
            </a:extLst>
          </p:cNvPr>
          <p:cNvSpPr txBox="1"/>
          <p:nvPr/>
        </p:nvSpPr>
        <p:spPr>
          <a:xfrm>
            <a:off x="4129943" y="3733499"/>
            <a:ext cx="378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右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E230FDAE-B89F-4CEC-903B-C81871317C93}"/>
              </a:ext>
            </a:extLst>
          </p:cNvPr>
          <p:cNvSpPr txBox="1"/>
          <p:nvPr/>
        </p:nvSpPr>
        <p:spPr>
          <a:xfrm>
            <a:off x="4631764" y="3750214"/>
            <a:ext cx="378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右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6FCA20B3-CC10-4245-B1C1-51B0EEB46597}"/>
              </a:ext>
            </a:extLst>
          </p:cNvPr>
          <p:cNvSpPr txBox="1"/>
          <p:nvPr/>
        </p:nvSpPr>
        <p:spPr>
          <a:xfrm>
            <a:off x="6246037" y="3712063"/>
            <a:ext cx="378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右</a:t>
            </a:r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1E65C5A5-7244-43CE-B3DC-B2869E2DAC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0166" y="3712063"/>
            <a:ext cx="402371" cy="377985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4D640389-AEC7-42B9-A91D-9EDCFB0779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6746" y="3750214"/>
            <a:ext cx="402371" cy="377985"/>
          </a:xfrm>
          <a:prstGeom prst="rect">
            <a:avLst/>
          </a:prstGeom>
        </p:spPr>
      </p:pic>
      <p:pic>
        <p:nvPicPr>
          <p:cNvPr id="20" name="圖片 19">
            <a:extLst>
              <a:ext uri="{FF2B5EF4-FFF2-40B4-BE49-F238E27FC236}">
                <a16:creationId xmlns:a16="http://schemas.microsoft.com/office/drawing/2014/main" id="{9AC2473C-FACF-4BCB-ACD4-685EC976FD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35849" y="1847999"/>
            <a:ext cx="2017951" cy="4419983"/>
          </a:xfrm>
          <a:prstGeom prst="rect">
            <a:avLst/>
          </a:prstGeom>
        </p:spPr>
      </p:pic>
      <p:sp>
        <p:nvSpPr>
          <p:cNvPr id="21" name="文字方塊 20">
            <a:extLst>
              <a:ext uri="{FF2B5EF4-FFF2-40B4-BE49-F238E27FC236}">
                <a16:creationId xmlns:a16="http://schemas.microsoft.com/office/drawing/2014/main" id="{68F12E3E-2683-4790-AA8F-251158D8AEEC}"/>
              </a:ext>
            </a:extLst>
          </p:cNvPr>
          <p:cNvSpPr txBox="1"/>
          <p:nvPr/>
        </p:nvSpPr>
        <p:spPr>
          <a:xfrm>
            <a:off x="7616428" y="3107786"/>
            <a:ext cx="579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/>
              <a:t>游泳社</a:t>
            </a:r>
            <a:endParaRPr lang="en-US" altLang="zh-TW" sz="1000" dirty="0"/>
          </a:p>
          <a:p>
            <a:r>
              <a:rPr lang="zh-TW" altLang="en-US" sz="1000" dirty="0"/>
              <a:t>占卜社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D0C7E088-A95A-4029-A8B5-3FCAF524C355}"/>
              </a:ext>
            </a:extLst>
          </p:cNvPr>
          <p:cNvSpPr txBox="1"/>
          <p:nvPr/>
        </p:nvSpPr>
        <p:spPr>
          <a:xfrm>
            <a:off x="6637452" y="3107786"/>
            <a:ext cx="600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/>
              <a:t>跆拳道</a:t>
            </a:r>
            <a:endParaRPr lang="en-US" altLang="zh-TW" sz="1000" dirty="0"/>
          </a:p>
          <a:p>
            <a:r>
              <a:rPr lang="zh-TW" altLang="en-US" sz="1000" dirty="0"/>
              <a:t>籃球社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5D14DE94-2586-4294-9693-75DAB19E44E7}"/>
              </a:ext>
            </a:extLst>
          </p:cNvPr>
          <p:cNvSpPr txBox="1"/>
          <p:nvPr/>
        </p:nvSpPr>
        <p:spPr>
          <a:xfrm>
            <a:off x="6117065" y="3182779"/>
            <a:ext cx="5790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/>
              <a:t>排球社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39BD1AA9-FD48-44AB-88BA-8EA0EA41DBEF}"/>
              </a:ext>
            </a:extLst>
          </p:cNvPr>
          <p:cNvSpPr txBox="1"/>
          <p:nvPr/>
        </p:nvSpPr>
        <p:spPr>
          <a:xfrm>
            <a:off x="4582278" y="3182779"/>
            <a:ext cx="582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000" dirty="0"/>
              <a:t>遙控社</a:t>
            </a:r>
            <a:endParaRPr lang="en-US" altLang="zh-TW" sz="1000" dirty="0"/>
          </a:p>
          <a:p>
            <a:r>
              <a:rPr lang="zh-TW" altLang="en-US" sz="1000" dirty="0"/>
              <a:t>夜梟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A43CE3A9-3308-485C-B4F6-0BE9B4138B80}"/>
              </a:ext>
            </a:extLst>
          </p:cNvPr>
          <p:cNvSpPr txBox="1"/>
          <p:nvPr/>
        </p:nvSpPr>
        <p:spPr>
          <a:xfrm>
            <a:off x="4009999" y="3167844"/>
            <a:ext cx="582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/>
              <a:t>桌球社</a:t>
            </a:r>
            <a:endParaRPr lang="en-US" altLang="zh-TW" sz="1000" dirty="0"/>
          </a:p>
          <a:p>
            <a:r>
              <a:rPr lang="zh-TW" altLang="en-US" sz="1000" dirty="0"/>
              <a:t>領袖社</a:t>
            </a:r>
          </a:p>
        </p:txBody>
      </p:sp>
    </p:spTree>
    <p:extLst>
      <p:ext uri="{BB962C8B-B14F-4D97-AF65-F5344CB8AC3E}">
        <p14:creationId xmlns:p14="http://schemas.microsoft.com/office/powerpoint/2010/main" val="2917568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107</Words>
  <Application>Microsoft Office PowerPoint</Application>
  <PresentationFormat>寬螢幕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2樓窗簾預計裝置位置</vt:lpstr>
      <vt:lpstr>3樓窗簾預計裝置位置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學生活動中心三樓  職能大樓二、三樓  社團辦公室冷氣空調</dc:title>
  <dc:creator>Admin</dc:creator>
  <cp:lastModifiedBy>Admin</cp:lastModifiedBy>
  <cp:revision>46</cp:revision>
  <cp:lastPrinted>2025-10-28T02:22:19Z</cp:lastPrinted>
  <dcterms:created xsi:type="dcterms:W3CDTF">2025-10-28T00:54:10Z</dcterms:created>
  <dcterms:modified xsi:type="dcterms:W3CDTF">2025-11-19T07:28:56Z</dcterms:modified>
</cp:coreProperties>
</file>