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使用者" initials="W使" lastIdx="1" clrIdx="0">
    <p:extLst>
      <p:ext uri="{19B8F6BF-5375-455C-9EA6-DF929625EA0E}">
        <p15:presenceInfo xmlns:p15="http://schemas.microsoft.com/office/powerpoint/2012/main" userId="Windows 使用者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3FD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77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15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25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71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38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6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18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59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98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9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602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7F05A-C0E8-48E6-912D-C22015AF5A8E}" type="datetimeFigureOut">
              <a:rPr lang="zh-TW" altLang="en-US" smtClean="0"/>
              <a:t>2023/6/7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96FA-E747-45B2-97A2-B0285CACDE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61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虎尾科大師涉論文抄襲教育部：可撤銷副教授資格| 技職教育| 文教| 聯合新聞網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3D1CC"/>
              </a:clrFrom>
              <a:clrTo>
                <a:srgbClr val="B3D1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5" y="3874859"/>
            <a:ext cx="6465994" cy="5701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28440" y="308236"/>
            <a:ext cx="5746829" cy="482825"/>
          </a:xfrm>
          <a:prstGeom prst="rect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</p:spPr>
        <p:txBody>
          <a:bodyPr wrap="square" lIns="51435" tIns="25718" rIns="51435" bIns="25718">
            <a:spAutoFit/>
          </a:bodyPr>
          <a:lstStyle/>
          <a:p>
            <a:pPr algn="dist"/>
            <a:r>
              <a:rPr lang="zh-TW" alt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國立虎尾科技大學校園安全來托頭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9" y="409798"/>
            <a:ext cx="731522" cy="70713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28472" y="937419"/>
            <a:ext cx="5576968" cy="4212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51435" tIns="25718" rIns="51435" bIns="25718">
            <a:spAutoFit/>
          </a:bodyPr>
          <a:lstStyle/>
          <a:p>
            <a:r>
              <a:rPr lang="zh-TW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歇熱</a:t>
            </a:r>
            <a:r>
              <a:rPr lang="en-US" altLang="zh-TW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(</a:t>
            </a:r>
            <a:r>
              <a:rPr lang="zh-TW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暑假</a:t>
            </a:r>
            <a:r>
              <a:rPr lang="en-US" altLang="zh-TW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)</a:t>
            </a:r>
            <a:r>
              <a:rPr lang="zh-TW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華康少女文字W7" panose="02010609010101010101" pitchFamily="49" charset="-120"/>
                <a:ea typeface="華康少女文字W7" panose="02010609010101010101" pitchFamily="49" charset="-120"/>
              </a:rPr>
              <a:t>欲到矣，安全毋通袂記得</a:t>
            </a:r>
          </a:p>
        </p:txBody>
      </p:sp>
      <p:sp>
        <p:nvSpPr>
          <p:cNvPr id="9" name="圓角矩形 8"/>
          <p:cNvSpPr/>
          <p:nvPr/>
        </p:nvSpPr>
        <p:spPr>
          <a:xfrm flipH="1">
            <a:off x="650810" y="1494952"/>
            <a:ext cx="5737813" cy="4814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暑假期間</a:t>
            </a:r>
            <a:r>
              <a:rPr lang="en-US" altLang="zh-TW" sz="2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:112</a:t>
            </a:r>
            <a:r>
              <a:rPr lang="zh-TW" altLang="en-US" sz="2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年</a:t>
            </a:r>
            <a:r>
              <a:rPr lang="en-US" altLang="zh-TW" sz="2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6</a:t>
            </a:r>
            <a:r>
              <a:rPr lang="zh-TW" altLang="en-US" sz="2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26</a:t>
            </a:r>
            <a:r>
              <a:rPr lang="zh-TW" altLang="en-US" sz="2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日起至</a:t>
            </a:r>
            <a:r>
              <a:rPr lang="en-US" altLang="zh-TW" sz="2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9</a:t>
            </a:r>
            <a:r>
              <a:rPr lang="zh-TW" altLang="en-US" sz="2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10</a:t>
            </a:r>
            <a:r>
              <a:rPr lang="zh-TW" altLang="en-US" sz="2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日止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9"/>
          <a:stretch/>
        </p:blipFill>
        <p:spPr>
          <a:xfrm>
            <a:off x="3904599" y="5937697"/>
            <a:ext cx="2704500" cy="2885107"/>
          </a:xfrm>
          <a:prstGeom prst="foldedCorner">
            <a:avLst>
              <a:gd name="adj" fmla="val 28467"/>
            </a:avLst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0" y="2119747"/>
            <a:ext cx="3535156" cy="2446433"/>
          </a:xfrm>
          <a:prstGeom prst="rect">
            <a:avLst/>
          </a:prstGeom>
        </p:spPr>
      </p:pic>
      <p:grpSp>
        <p:nvGrpSpPr>
          <p:cNvPr id="24" name="群組 23"/>
          <p:cNvGrpSpPr/>
          <p:nvPr/>
        </p:nvGrpSpPr>
        <p:grpSpPr>
          <a:xfrm>
            <a:off x="4117299" y="4494711"/>
            <a:ext cx="2279099" cy="1408661"/>
            <a:chOff x="2139342" y="1308886"/>
            <a:chExt cx="6222050" cy="4752975"/>
          </a:xfrm>
        </p:grpSpPr>
        <p:sp>
          <p:nvSpPr>
            <p:cNvPr id="25" name="圓角矩形 24"/>
            <p:cNvSpPr/>
            <p:nvPr/>
          </p:nvSpPr>
          <p:spPr>
            <a:xfrm>
              <a:off x="2401367" y="1786071"/>
              <a:ext cx="5529129" cy="3777240"/>
            </a:xfrm>
            <a:prstGeom prst="roundRect">
              <a:avLst>
                <a:gd name="adj" fmla="val 1092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13"/>
            </a:p>
          </p:txBody>
        </p:sp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417" y="1308886"/>
              <a:ext cx="4752975" cy="4752975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342" y="3028592"/>
              <a:ext cx="3728395" cy="2534719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379" y="2276697"/>
              <a:ext cx="1408676" cy="1408676"/>
            </a:xfrm>
            <a:prstGeom prst="rect">
              <a:avLst/>
            </a:prstGeom>
          </p:spPr>
        </p:pic>
      </p:grpSp>
      <p:pic>
        <p:nvPicPr>
          <p:cNvPr id="30" name="Picture 2" descr="反詐騙三不曲| 新北市政府觀光旅遊局行政資訊服務網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6148" r="5457" b="20577"/>
          <a:stretch/>
        </p:blipFill>
        <p:spPr bwMode="auto">
          <a:xfrm>
            <a:off x="3867698" y="2282416"/>
            <a:ext cx="2704500" cy="2205101"/>
          </a:xfrm>
          <a:prstGeom prst="roundRect">
            <a:avLst>
              <a:gd name="adj" fmla="val 2124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圓角矩形 30"/>
          <p:cNvSpPr/>
          <p:nvPr/>
        </p:nvSpPr>
        <p:spPr>
          <a:xfrm>
            <a:off x="209276" y="8946293"/>
            <a:ext cx="6399824" cy="630194"/>
          </a:xfrm>
          <a:prstGeom prst="roundRect">
            <a:avLst/>
          </a:prstGeom>
          <a:solidFill>
            <a:srgbClr val="FFCC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rgbClr val="4B33FD"/>
                </a:solidFill>
                <a:latin typeface="華康古印體(P)" panose="02010600010101010101" pitchFamily="2" charset="-120"/>
                <a:ea typeface="華康古印體(P)" panose="02010600010101010101" pitchFamily="2" charset="-120"/>
              </a:rPr>
              <a:t>國立虎尾科技大學</a:t>
            </a:r>
            <a:r>
              <a:rPr lang="en-US" altLang="zh-TW" sz="1600" dirty="0">
                <a:solidFill>
                  <a:srgbClr val="4B33FD"/>
                </a:solidFill>
                <a:latin typeface="華康古印體(P)" panose="02010600010101010101" pitchFamily="2" charset="-120"/>
                <a:ea typeface="華康古印體(P)" panose="02010600010101010101" pitchFamily="2" charset="-120"/>
              </a:rPr>
              <a:t>~</a:t>
            </a:r>
            <a:r>
              <a:rPr lang="zh-TW" altLang="en-US" sz="1600" dirty="0">
                <a:solidFill>
                  <a:srgbClr val="4B33FD"/>
                </a:solidFill>
                <a:latin typeface="華康古印體(P)" panose="02010600010101010101" pitchFamily="2" charset="-120"/>
                <a:ea typeface="華康古印體(P)" panose="02010600010101010101" pitchFamily="2" charset="-120"/>
              </a:rPr>
              <a:t>關心您</a:t>
            </a:r>
            <a:endParaRPr lang="en-US" altLang="zh-TW" sz="1600" dirty="0">
              <a:solidFill>
                <a:srgbClr val="4B33FD"/>
              </a:solidFill>
              <a:latin typeface="華康古印體(P)" panose="02010600010101010101" pitchFamily="2" charset="-120"/>
              <a:ea typeface="華康古印體(P)" panose="02010600010101010101" pitchFamily="2" charset="-120"/>
            </a:endParaRPr>
          </a:p>
          <a:p>
            <a:pPr algn="ctr"/>
            <a:r>
              <a:rPr lang="zh-TW" altLang="en-US" sz="1600" dirty="0">
                <a:solidFill>
                  <a:schemeClr val="accent6">
                    <a:lumMod val="50000"/>
                  </a:schemeClr>
                </a:solidFill>
                <a:latin typeface="華康古印體(P)" panose="02010600010101010101" pitchFamily="2" charset="-120"/>
                <a:ea typeface="華康古印體(P)" panose="02010600010101010101" pitchFamily="2" charset="-120"/>
              </a:rPr>
              <a:t>校安中心專線</a:t>
            </a:r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華康古印體(P)" panose="02010600010101010101" pitchFamily="2" charset="-120"/>
                <a:ea typeface="華康古印體(P)" panose="02010600010101010101" pitchFamily="2" charset="-120"/>
              </a:rPr>
              <a:t>:0932969994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華康古印體(P)" panose="02010600010101010101" pitchFamily="2" charset="-120"/>
              <a:ea typeface="華康古印體(P)" panose="02010600010101010101" pitchFamily="2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E423866-1C5F-43F1-B4A8-C18B638C0649}"/>
              </a:ext>
            </a:extLst>
          </p:cNvPr>
          <p:cNvGrpSpPr/>
          <p:nvPr/>
        </p:nvGrpSpPr>
        <p:grpSpPr>
          <a:xfrm>
            <a:off x="321454" y="4689669"/>
            <a:ext cx="3535156" cy="4251979"/>
            <a:chOff x="321454" y="4689669"/>
            <a:chExt cx="3535156" cy="4251979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54" y="4689669"/>
              <a:ext cx="3535156" cy="4251979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39680" y="6725672"/>
              <a:ext cx="1185863" cy="536686"/>
            </a:xfrm>
            <a:prstGeom prst="rect">
              <a:avLst/>
            </a:prstGeom>
            <a:noFill/>
          </p:spPr>
          <p:txBody>
            <a:bodyPr wrap="square" lIns="51435" tIns="25718" rIns="51435" bIns="25718">
              <a:spAutoFit/>
            </a:bodyPr>
            <a:lstStyle/>
            <a:p>
              <a:r>
                <a:rPr lang="zh-TW" altLang="en-US" sz="1575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華康少女文字W7" panose="02010609010101010101" pitchFamily="49" charset="-120"/>
                  <a:ea typeface="華康少女文字W7" panose="02010609010101010101" pitchFamily="49" charset="-120"/>
                </a:rPr>
                <a:t>山路誠歹行                                   咱著愛注意 </a:t>
              </a:r>
            </a:p>
          </p:txBody>
        </p:sp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5887A82D-1977-436F-91A6-10BFC2D0B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21105" y="6027821"/>
              <a:ext cx="1667927" cy="12962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07132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60</Words>
  <Application>Microsoft Office PowerPoint</Application>
  <PresentationFormat>A4 紙張 (210x297 公釐)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華康POP1體W5</vt:lpstr>
      <vt:lpstr>華康少女文字W7</vt:lpstr>
      <vt:lpstr>華康古印體(P)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admin</cp:lastModifiedBy>
  <cp:revision>17</cp:revision>
  <dcterms:created xsi:type="dcterms:W3CDTF">2023-06-03T00:39:35Z</dcterms:created>
  <dcterms:modified xsi:type="dcterms:W3CDTF">2023-06-07T02:05:53Z</dcterms:modified>
</cp:coreProperties>
</file>