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305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3970C1-C42A-430D-9F98-CD5005DFBF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AA4F3D8-4314-4AE4-A856-30B50A21D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7B650CF-E891-4B8E-9175-636183F6D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16C9-10E3-41A4-92BF-F1480F67762C}" type="datetimeFigureOut">
              <a:rPr lang="zh-TW" altLang="en-US" smtClean="0"/>
              <a:t>2020/12/22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33BE99D-CC0A-4356-87D7-BCC9951CD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EDF6219-F676-4D07-B716-400534E1E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9CB3-6D3C-44B2-9569-B1BA2CD562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084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A78504-1B0F-46FA-83C3-92C95484F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6B37F28-50C5-459F-A53F-22B0D42B2B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A1780D7-EB77-4075-86AE-EE5D7C56A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16C9-10E3-41A4-92BF-F1480F67762C}" type="datetimeFigureOut">
              <a:rPr lang="zh-TW" altLang="en-US" smtClean="0"/>
              <a:t>2020/12/22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720DA44-D7AC-45D1-A803-A44ABB725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0477BCF-410C-4D7D-A30A-61CDF369F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9CB3-6D3C-44B2-9569-B1BA2CD562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9182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3878924-1A0A-4ABC-A52B-F2CADA6929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7488AD6-307D-4FDB-A2DF-090A34788E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92A5B62-2CF2-4786-AD79-7C158CF39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16C9-10E3-41A4-92BF-F1480F67762C}" type="datetimeFigureOut">
              <a:rPr lang="zh-TW" altLang="en-US" smtClean="0"/>
              <a:t>2020/12/22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CE2DD5E-28D4-4ADA-B415-ACD3C6CFA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2CB2AD1-44F9-4126-B24C-668C778B4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9CB3-6D3C-44B2-9569-B1BA2CD562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3185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704850"/>
            <a:ext cx="109728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0" y="1935164"/>
            <a:ext cx="5384800" cy="43894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935164"/>
            <a:ext cx="5384800" cy="43894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3105D-38FA-480E-A1B0-2FA8AA1C3730}" type="datetimeFigureOut">
              <a:rPr lang="zh-TW" altLang="en-US"/>
              <a:pPr>
                <a:defRPr/>
              </a:pPr>
              <a:t>2020/12/22</a:t>
            </a:fld>
            <a:endParaRPr lang="zh-TW" altLang="en-US"/>
          </a:p>
        </p:txBody>
      </p:sp>
      <p:sp>
        <p:nvSpPr>
          <p:cNvPr id="6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63009-6A3C-4098-AE95-D4FEBD8CA55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490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26D7264-2191-49EF-A0EF-CCC59DBB8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63BD22D-31AF-48D5-9F31-DF2E6C553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E1740BA-7D8D-4061-95A0-7C1C8AF87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16C9-10E3-41A4-92BF-F1480F67762C}" type="datetimeFigureOut">
              <a:rPr lang="zh-TW" altLang="en-US" smtClean="0"/>
              <a:t>2020/12/22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E399341-08F9-4A8C-B517-2D8B174E1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28B969B-849D-4EF8-AEC0-FED3FC3E2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9CB3-6D3C-44B2-9569-B1BA2CD562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026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46B3FC-AA10-4342-97A5-3EFACF7FB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6922C05-77BF-4A01-8254-BFA0F80FC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F6998C0-7F49-4E14-A3AD-9AAD09AAF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16C9-10E3-41A4-92BF-F1480F67762C}" type="datetimeFigureOut">
              <a:rPr lang="zh-TW" altLang="en-US" smtClean="0"/>
              <a:t>2020/12/22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85FEA85-BD46-4137-B77B-C36D26C63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923100F-2AD3-49E2-A10B-FDF34B6D3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9CB3-6D3C-44B2-9569-B1BA2CD562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0804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17EED6-BB8F-46BF-8CC3-722FDCE3D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7DA5BC5-4E43-467F-BCB4-50E8BC6974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9FF8E34-EA55-4546-B73F-DE1F0D855B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57538EC-A31C-43A4-8417-9DC545BD2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16C9-10E3-41A4-92BF-F1480F67762C}" type="datetimeFigureOut">
              <a:rPr lang="zh-TW" altLang="en-US" smtClean="0"/>
              <a:t>2020/12/22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23180C3-7D6A-424E-B88D-E86AB7A58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EB46DA2-E346-401B-AB3B-100C6BA52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9CB3-6D3C-44B2-9569-B1BA2CD562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7926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808380-2F6C-4C07-A459-B40F03EEE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7930848-3BB3-4975-A13D-B695B6200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DBA3267-6418-48CD-9A83-9923B97A82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D187976-98C4-4692-A339-6D4D30B3C2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60122E47-5801-4389-BB40-173CA393A9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40C797A-F9F0-43C1-BC5C-C25E41EA7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16C9-10E3-41A4-92BF-F1480F67762C}" type="datetimeFigureOut">
              <a:rPr lang="zh-TW" altLang="en-US" smtClean="0"/>
              <a:t>2020/12/22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CF634B05-6F67-46E1-A8F5-26B6F3487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E84F66F-51B2-49C1-A6F5-B8E3F9AA9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9CB3-6D3C-44B2-9569-B1BA2CD562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7926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FAFA80-B532-421C-A812-936921E52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F58EFFE-873C-4C44-A04F-7E8D6A590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16C9-10E3-41A4-92BF-F1480F67762C}" type="datetimeFigureOut">
              <a:rPr lang="zh-TW" altLang="en-US" smtClean="0"/>
              <a:t>2020/12/22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3DC1C4A-F093-4D48-8575-A191CF406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FD52EFE-CFA2-45CC-8163-01686DE0F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9CB3-6D3C-44B2-9569-B1BA2CD562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073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B3490B8-6E18-4876-A6E2-7090C447C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16C9-10E3-41A4-92BF-F1480F67762C}" type="datetimeFigureOut">
              <a:rPr lang="zh-TW" altLang="en-US" smtClean="0"/>
              <a:t>2020/12/22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C611BEF-6273-4410-BE8D-25E63E7FA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844F61C-DFC4-4D6E-BB57-66AF0EB97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9CB3-6D3C-44B2-9569-B1BA2CD562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0989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C5DD80-C614-4617-954E-A560FDCD2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2FFD0E7-E541-4F77-8232-1B43D8B44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E6E2243-D84F-49A5-B078-9585473819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0D0C278-1D95-4D47-973D-6DAE2A08E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16C9-10E3-41A4-92BF-F1480F67762C}" type="datetimeFigureOut">
              <a:rPr lang="zh-TW" altLang="en-US" smtClean="0"/>
              <a:t>2020/12/22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315E1D1-06F1-43AC-8555-35B0DF1D5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63FF20F-333F-4A36-A184-6411B423A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9CB3-6D3C-44B2-9569-B1BA2CD562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165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A16226-B8FB-4923-B348-C15C877D5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83C513F-EBAF-45C0-A25D-04F2B6D14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A808D91-70B1-4CFE-A56D-266190F959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2B489D7-9095-40A3-A374-B4A9DC6F3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16C9-10E3-41A4-92BF-F1480F67762C}" type="datetimeFigureOut">
              <a:rPr lang="zh-TW" altLang="en-US" smtClean="0"/>
              <a:t>2020/12/22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9FF4CDC-FCEE-4BEC-AD8B-EA28085AC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798CE14-2A05-470C-A1E4-B59644ABD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9CB3-6D3C-44B2-9569-B1BA2CD562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2266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41940F3-10CF-4A34-A381-D8D4C6BDC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1B0006E-DFFF-4D7D-94DE-C23ED02F7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B240AEE-782B-4692-B26D-5DEC7EEA82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316C9-10E3-41A4-92BF-F1480F67762C}" type="datetimeFigureOut">
              <a:rPr lang="zh-TW" altLang="en-US" smtClean="0"/>
              <a:t>2020/12/22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8A6D267-41A0-4EAE-9937-CF23AC4CE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5072603-6170-4891-B004-52D98C7B5A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29CB3-6D3C-44B2-9569-B1BA2CD562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9316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F8EBDE-A59B-4CF5-919B-071588F7B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544" y="476672"/>
            <a:ext cx="8373616" cy="782960"/>
          </a:xfrm>
        </p:spPr>
        <p:txBody>
          <a:bodyPr>
            <a:normAutofit fontScale="90000"/>
          </a:bodyPr>
          <a:lstStyle/>
          <a:p>
            <a:r>
              <a:rPr lang="en-US" altLang="zh-TW" sz="3300" dirty="0"/>
              <a:t>109</a:t>
            </a:r>
            <a:r>
              <a:rPr lang="zh-TW" altLang="en-US" sz="3300" dirty="0"/>
              <a:t>年度辦理</a:t>
            </a:r>
            <a:r>
              <a:rPr lang="en-US" altLang="zh-TW" sz="3300" dirty="0"/>
              <a:t>10</a:t>
            </a:r>
            <a:r>
              <a:rPr lang="zh-TW" altLang="en-US" sz="3300" dirty="0"/>
              <a:t>場次校園週二蔬食日健康講座</a:t>
            </a:r>
            <a:br>
              <a:rPr lang="en-US" altLang="zh-TW" dirty="0"/>
            </a:br>
            <a:endParaRPr lang="zh-TW" altLang="en-US" dirty="0"/>
          </a:p>
        </p:txBody>
      </p:sp>
      <p:pic>
        <p:nvPicPr>
          <p:cNvPr id="2050" name="Picture 2" descr="圖像裡可能有5 個人">
            <a:extLst>
              <a:ext uri="{FF2B5EF4-FFF2-40B4-BE49-F238E27FC236}">
                <a16:creationId xmlns:a16="http://schemas.microsoft.com/office/drawing/2014/main" id="{50605341-E6E7-4F65-993B-90C67FE9E6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604" y="1462472"/>
            <a:ext cx="5244074" cy="393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圖像裡可能有一或多人和室內">
            <a:extLst>
              <a:ext uri="{FF2B5EF4-FFF2-40B4-BE49-F238E27FC236}">
                <a16:creationId xmlns:a16="http://schemas.microsoft.com/office/drawing/2014/main" id="{12F40066-E97D-457A-B2CA-B8E77D5CE63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863829"/>
            <a:ext cx="403860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208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D749D6C-9F8D-47D7-BEA9-BC461115C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681" y="120940"/>
            <a:ext cx="8229600" cy="1282708"/>
          </a:xfrm>
        </p:spPr>
        <p:txBody>
          <a:bodyPr>
            <a:noAutofit/>
          </a:bodyPr>
          <a:lstStyle/>
          <a:p>
            <a:pPr algn="ctr"/>
            <a:r>
              <a:rPr lang="zh-TW" altLang="en-US" sz="3000" dirty="0"/>
              <a:t>健康促進活動</a:t>
            </a:r>
            <a:r>
              <a:rPr lang="en-US" altLang="zh-TW" sz="3000" dirty="0"/>
              <a:t>-</a:t>
            </a:r>
            <a:r>
              <a:rPr lang="zh-TW" altLang="en-US" sz="3000" dirty="0"/>
              <a:t>贈送漏油夾、杓</a:t>
            </a:r>
            <a:r>
              <a:rPr lang="en-US" altLang="zh-TW" sz="3000" dirty="0"/>
              <a:t>~</a:t>
            </a:r>
            <a:br>
              <a:rPr lang="en-US" altLang="zh-TW" sz="3000" dirty="0"/>
            </a:br>
            <a:r>
              <a:rPr lang="zh-TW" altLang="en-US" sz="3000" dirty="0"/>
              <a:t>採低油、低鹽、健康多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3967BE2-9D38-4914-8CAA-5AC16CBBD5AF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84365" y="1871254"/>
            <a:ext cx="715355" cy="1779922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4098" name="Picture 2" descr="圖像裡可能有1 人、室內">
            <a:extLst>
              <a:ext uri="{FF2B5EF4-FFF2-40B4-BE49-F238E27FC236}">
                <a16:creationId xmlns:a16="http://schemas.microsoft.com/office/drawing/2014/main" id="{8BC9D3DD-B971-4013-8B1B-D2F88B911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457527"/>
            <a:ext cx="4356969" cy="3267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圖像裡可能有1 人、站立">
            <a:extLst>
              <a:ext uri="{FF2B5EF4-FFF2-40B4-BE49-F238E27FC236}">
                <a16:creationId xmlns:a16="http://schemas.microsoft.com/office/drawing/2014/main" id="{1F4CB291-17C3-4F75-A670-8CAC0EF6B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096" y="1488399"/>
            <a:ext cx="3707904" cy="2780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圖像裡可能有一或多人和室內">
            <a:extLst>
              <a:ext uri="{FF2B5EF4-FFF2-40B4-BE49-F238E27FC236}">
                <a16:creationId xmlns:a16="http://schemas.microsoft.com/office/drawing/2014/main" id="{AABA741A-ECFA-4ACF-84B2-4ED6F90915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4410" y="4020308"/>
            <a:ext cx="3783591" cy="2837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圖像裡可能有1 人、站立">
            <a:extLst>
              <a:ext uri="{FF2B5EF4-FFF2-40B4-BE49-F238E27FC236}">
                <a16:creationId xmlns:a16="http://schemas.microsoft.com/office/drawing/2014/main" id="{C6C620DF-8B0E-4997-A6B2-73F03123B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587" y="4152643"/>
            <a:ext cx="3419872" cy="256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圖像裡可能有1 人">
            <a:extLst>
              <a:ext uri="{FF2B5EF4-FFF2-40B4-BE49-F238E27FC236}">
                <a16:creationId xmlns:a16="http://schemas.microsoft.com/office/drawing/2014/main" id="{922BED3C-077F-44BE-8D33-55545F58B8C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1805" y="2794112"/>
            <a:ext cx="3636403" cy="2727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9204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</Words>
  <Application>Microsoft Office PowerPoint</Application>
  <PresentationFormat>寬螢幕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109年度辦理10場次校園週二蔬食日健康講座 </vt:lpstr>
      <vt:lpstr>健康促進活動-贈送漏油夾、杓~ 採低油、低鹽、健康多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雲林縣衛生局  虎尾地區-109年度餐飲衛生管理分級評核優等店家</dc:title>
  <dc:creator>admin</dc:creator>
  <cp:lastModifiedBy>admin</cp:lastModifiedBy>
  <cp:revision>3</cp:revision>
  <dcterms:created xsi:type="dcterms:W3CDTF">2020-12-22T05:45:27Z</dcterms:created>
  <dcterms:modified xsi:type="dcterms:W3CDTF">2020-12-22T05:48:45Z</dcterms:modified>
</cp:coreProperties>
</file>