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931" r:id="rId1"/>
    <p:sldMasterId id="2147484322" r:id="rId2"/>
    <p:sldMasterId id="2147484346" r:id="rId3"/>
    <p:sldMasterId id="2147484453" r:id="rId4"/>
  </p:sldMasterIdLst>
  <p:notesMasterIdLst>
    <p:notesMasterId r:id="rId22"/>
  </p:notesMasterIdLst>
  <p:handoutMasterIdLst>
    <p:handoutMasterId r:id="rId23"/>
  </p:handoutMasterIdLst>
  <p:sldIdLst>
    <p:sldId id="577" r:id="rId5"/>
    <p:sldId id="578" r:id="rId6"/>
    <p:sldId id="579" r:id="rId7"/>
    <p:sldId id="590" r:id="rId8"/>
    <p:sldId id="587" r:id="rId9"/>
    <p:sldId id="592" r:id="rId10"/>
    <p:sldId id="588" r:id="rId11"/>
    <p:sldId id="589" r:id="rId12"/>
    <p:sldId id="584" r:id="rId13"/>
    <p:sldId id="581" r:id="rId14"/>
    <p:sldId id="582" r:id="rId15"/>
    <p:sldId id="583" r:id="rId16"/>
    <p:sldId id="596" r:id="rId17"/>
    <p:sldId id="595" r:id="rId18"/>
    <p:sldId id="597" r:id="rId19"/>
    <p:sldId id="593" r:id="rId20"/>
    <p:sldId id="594" r:id="rId21"/>
  </p:sldIdLst>
  <p:sldSz cx="9144000" cy="6858000" type="screen4x3"/>
  <p:notesSz cx="6797675" cy="9926638"/>
  <p:embeddedFontLst>
    <p:embeddedFont>
      <p:font typeface="Verdana" pitchFamily="34" charset="0"/>
      <p:regular r:id="rId24"/>
      <p:bold r:id="rId25"/>
      <p:italic r:id="rId26"/>
      <p:boldItalic r:id="rId27"/>
    </p:embeddedFont>
    <p:embeddedFont>
      <p:font typeface="Maiandra GD" pitchFamily="34" charset="0"/>
      <p:regular r:id="rId28"/>
    </p:embeddedFont>
    <p:embeddedFont>
      <p:font typeface="微軟正黑體" pitchFamily="34" charset="-120"/>
      <p:regular r:id="rId29"/>
      <p:bold r:id="rId30"/>
    </p:embeddedFont>
    <p:embeddedFont>
      <p:font typeface="Cambria" pitchFamily="18" charset="0"/>
      <p:regular r:id="rId31"/>
      <p:bold r:id="rId32"/>
      <p:italic r:id="rId33"/>
      <p:boldItalic r:id="rId34"/>
    </p:embeddedFont>
    <p:embeddedFont>
      <p:font typeface="Wingdings 2" pitchFamily="18" charset="2"/>
      <p:regular r:id="rId35"/>
    </p:embeddedFont>
    <p:embeddedFont>
      <p:font typeface="Calibri" pitchFamily="34" charset="0"/>
      <p:regular r:id="rId36"/>
      <p:bold r:id="rId37"/>
      <p:italic r:id="rId38"/>
      <p:boldItalic r:id="rId39"/>
    </p:embeddedFont>
    <p:embeddedFont>
      <p:font typeface="Tw Cen MT" pitchFamily="34" charset="0"/>
      <p:regular r:id="rId40"/>
      <p:bold r:id="rId41"/>
      <p:italic r:id="rId42"/>
      <p:boldItalic r:id="rId43"/>
    </p:embeddedFont>
    <p:embeddedFont>
      <p:font typeface="Franklin Gothic Medium" pitchFamily="34" charset="0"/>
      <p:regular r:id="rId44"/>
      <p:italic r:id="rId45"/>
    </p:embeddedFont>
    <p:embeddedFont>
      <p:font typeface="Franklin Gothic Book" pitchFamily="34" charset="0"/>
      <p:regular r:id="rId46"/>
      <p:italic r:id="rId47"/>
    </p:embeddedFont>
    <p:embeddedFont>
      <p:font typeface="標楷體" pitchFamily="65" charset="-120"/>
      <p:regular r:id="rId48"/>
    </p:embeddedFont>
    <p:embeddedFont>
      <p:font typeface="Estrangelo Edessa" pitchFamily="66"/>
      <p:regular r:id="rId49"/>
    </p:embeddedFont>
    <p:embeddedFont>
      <p:font typeface="華康中圓體" pitchFamily="49" charset="-120"/>
      <p:regular r:id="rId50"/>
    </p:embeddedFont>
  </p:embeddedFontLst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9900"/>
    <a:srgbClr val="0000FF"/>
    <a:srgbClr val="FF00FF"/>
    <a:srgbClr val="FF3399"/>
    <a:srgbClr val="FF9933"/>
    <a:srgbClr val="FF0000"/>
    <a:srgbClr val="006600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淺色樣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中等深淺樣式 4 - 輔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7AC3CCA-C797-4891-BE02-D94E43425B78}" styleName="中等深淺樣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84" autoAdjust="0"/>
    <p:restoredTop sz="94614" autoAdjust="0"/>
  </p:normalViewPr>
  <p:slideViewPr>
    <p:cSldViewPr>
      <p:cViewPr varScale="1">
        <p:scale>
          <a:sx n="72" d="100"/>
          <a:sy n="72" d="100"/>
        </p:scale>
        <p:origin x="-83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openxmlformats.org/officeDocument/2006/relationships/font" Target="fonts/font24.fntdata"/><Relationship Id="rId50" Type="http://schemas.openxmlformats.org/officeDocument/2006/relationships/font" Target="fonts/font2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font" Target="fonts/font2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6.fntdata"/><Relationship Id="rId41" Type="http://schemas.openxmlformats.org/officeDocument/2006/relationships/font" Target="fonts/font18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font" Target="fonts/font22.fntdata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49" Type="http://schemas.openxmlformats.org/officeDocument/2006/relationships/font" Target="fonts/font26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8.fntdata"/><Relationship Id="rId44" Type="http://schemas.openxmlformats.org/officeDocument/2006/relationships/font" Target="fonts/font21.fntdata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font" Target="fonts/font20.fntdata"/><Relationship Id="rId48" Type="http://schemas.openxmlformats.org/officeDocument/2006/relationships/font" Target="fonts/font25.fntdata"/><Relationship Id="rId8" Type="http://schemas.openxmlformats.org/officeDocument/2006/relationships/slide" Target="slides/slide4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fld id="{80C123D3-6362-4121-AA05-052F09A41D1C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90B6EBA-CD59-4FB0-A157-BCF07BFCF031}" type="datetimeFigureOut">
              <a:rPr lang="zh-TW" altLang="en-US"/>
              <a:pPr>
                <a:defRPr/>
              </a:pPr>
              <a:t>2017/3/8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A8E4353-DA8D-4237-BB6A-C5C0379AD343}" type="slidenum">
              <a:rPr lang="zh-TW" altLang="en-US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7143ED7-D24C-4C00-9603-521F3BF02EC6}" type="slidenum">
              <a:rPr lang="en-US" altLang="zh-TW">
                <a:latin typeface="Arial" pitchFamily="34" charset="0"/>
              </a:rPr>
              <a:pPr/>
              <a:t>4</a:t>
            </a:fld>
            <a:endParaRPr lang="en-US" altLang="zh-TW">
              <a:latin typeface="Arial" pitchFamily="34" charset="0"/>
            </a:endParaRPr>
          </a:p>
        </p:txBody>
      </p:sp>
      <p:sp>
        <p:nvSpPr>
          <p:cNvPr id="14339" name="Rectangle 7"/>
          <p:cNvSpPr txBox="1">
            <a:spLocks noGrp="1" noChangeArrowheads="1"/>
          </p:cNvSpPr>
          <p:nvPr/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9382CF90-BA3A-4EB1-934D-4DB4D4918D0D}" type="slidenum">
              <a:rPr lang="en-US" altLang="zh-TW" sz="1200">
                <a:latin typeface="Arial" pitchFamily="34" charset="0"/>
                <a:ea typeface="華康中圓體" pitchFamily="49" charset="-120"/>
              </a:rPr>
              <a:pPr algn="r" eaLnBrk="1" hangingPunct="1"/>
              <a:t>4</a:t>
            </a:fld>
            <a:endParaRPr lang="en-US" altLang="zh-TW" sz="1200">
              <a:latin typeface="Arial" pitchFamily="34" charset="0"/>
              <a:ea typeface="華康中圓體" pitchFamily="49" charset="-120"/>
            </a:endParaRPr>
          </a:p>
        </p:txBody>
      </p:sp>
      <p:sp>
        <p:nvSpPr>
          <p:cNvPr id="1434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備忘稿版面配置區 2"/>
          <p:cNvSpPr>
            <a:spLocks noGrp="1"/>
          </p:cNvSpPr>
          <p:nvPr>
            <p:ph type="body" idx="1"/>
          </p:nvPr>
        </p:nvSpPr>
        <p:spPr bwMode="auto">
          <a:xfrm>
            <a:off x="681038" y="4721225"/>
            <a:ext cx="5443537" cy="44751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zh-TW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4C46225-CE4B-4727-BBCD-FCD8C74BA95A}" type="slidenum">
              <a:rPr lang="en-US" altLang="zh-TW">
                <a:solidFill>
                  <a:srgbClr val="000000"/>
                </a:solidFill>
                <a:latin typeface="Arial" pitchFamily="34" charset="0"/>
              </a:rPr>
              <a:pPr/>
              <a:t>5</a:t>
            </a:fld>
            <a:endParaRPr lang="en-US" altLang="zh-TW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87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備忘稿版面配置區 2"/>
          <p:cNvSpPr>
            <a:spLocks noGrp="1"/>
          </p:cNvSpPr>
          <p:nvPr>
            <p:ph type="body" idx="1"/>
          </p:nvPr>
        </p:nvSpPr>
        <p:spPr bwMode="auto">
          <a:xfrm>
            <a:off x="681038" y="4721225"/>
            <a:ext cx="5443537" cy="44751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zh-TW" smtClean="0"/>
          </a:p>
        </p:txBody>
      </p:sp>
      <p:sp>
        <p:nvSpPr>
          <p:cNvPr id="16389" name="投影片編號版面配置區 3"/>
          <p:cNvSpPr txBox="1">
            <a:spLocks noGrp="1"/>
          </p:cNvSpPr>
          <p:nvPr/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A5DE08D6-C786-421C-890A-96649DD63BD2}" type="slidenum">
              <a:rPr lang="en-US" altLang="zh-TW" sz="1200">
                <a:solidFill>
                  <a:srgbClr val="000000"/>
                </a:solidFill>
                <a:latin typeface="Arial" pitchFamily="34" charset="0"/>
                <a:ea typeface="華康中圓體" pitchFamily="49" charset="-120"/>
              </a:rPr>
              <a:pPr algn="r" eaLnBrk="1" hangingPunct="1"/>
              <a:t>5</a:t>
            </a:fld>
            <a:endParaRPr lang="en-US" altLang="zh-TW" sz="1200">
              <a:solidFill>
                <a:srgbClr val="000000"/>
              </a:solidFill>
              <a:latin typeface="Arial" pitchFamily="34" charset="0"/>
              <a:ea typeface="華康中圓體" pitchFamily="49" charset="-12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412068B-59D5-4486-AD37-E4FD69463AEC}" type="slidenum">
              <a:rPr lang="en-US" altLang="zh-TW">
                <a:solidFill>
                  <a:srgbClr val="000000"/>
                </a:solidFill>
                <a:latin typeface="Arial" pitchFamily="34" charset="0"/>
              </a:rPr>
              <a:pPr/>
              <a:t>6</a:t>
            </a:fld>
            <a:endParaRPr lang="en-US" altLang="zh-TW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8435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6" name="備忘稿版面配置區 2"/>
          <p:cNvSpPr>
            <a:spLocks noGrp="1"/>
          </p:cNvSpPr>
          <p:nvPr>
            <p:ph type="body" idx="1"/>
          </p:nvPr>
        </p:nvSpPr>
        <p:spPr bwMode="auto">
          <a:xfrm>
            <a:off x="681038" y="4721225"/>
            <a:ext cx="5443537" cy="44751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zh-TW" smtClean="0"/>
          </a:p>
        </p:txBody>
      </p:sp>
      <p:sp>
        <p:nvSpPr>
          <p:cNvPr id="18437" name="投影片編號版面配置區 3"/>
          <p:cNvSpPr txBox="1">
            <a:spLocks noGrp="1"/>
          </p:cNvSpPr>
          <p:nvPr/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77CE565E-B0E8-4678-8972-99B3426615E6}" type="slidenum">
              <a:rPr lang="en-US" altLang="zh-TW" sz="1200">
                <a:solidFill>
                  <a:srgbClr val="000000"/>
                </a:solidFill>
                <a:latin typeface="Arial" pitchFamily="34" charset="0"/>
                <a:ea typeface="華康中圓體" pitchFamily="49" charset="-120"/>
              </a:rPr>
              <a:pPr algn="r" eaLnBrk="1" hangingPunct="1"/>
              <a:t>6</a:t>
            </a:fld>
            <a:endParaRPr lang="en-US" altLang="zh-TW" sz="1200">
              <a:solidFill>
                <a:srgbClr val="000000"/>
              </a:solidFill>
              <a:latin typeface="Arial" pitchFamily="34" charset="0"/>
              <a:ea typeface="華康中圓體" pitchFamily="49" charset="-12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DCE396-4A4B-4120-951C-D4289268C6F2}" type="slidenum">
              <a:rPr lang="en-US" altLang="zh-TW">
                <a:latin typeface="Arial" pitchFamily="34" charset="0"/>
              </a:rPr>
              <a:pPr/>
              <a:t>7</a:t>
            </a:fld>
            <a:endParaRPr lang="en-US" altLang="zh-TW">
              <a:latin typeface="Arial" pitchFamily="34" charset="0"/>
            </a:endParaRPr>
          </a:p>
        </p:txBody>
      </p:sp>
      <p:sp>
        <p:nvSpPr>
          <p:cNvPr id="20483" name="Rectangle 7"/>
          <p:cNvSpPr txBox="1">
            <a:spLocks noGrp="1" noChangeArrowheads="1"/>
          </p:cNvSpPr>
          <p:nvPr/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725CFE5B-968E-4355-81E2-A1315E24CA6E}" type="slidenum">
              <a:rPr lang="en-US" altLang="zh-TW" sz="1200">
                <a:latin typeface="Arial" pitchFamily="34" charset="0"/>
                <a:ea typeface="華康中圓體" pitchFamily="49" charset="-120"/>
              </a:rPr>
              <a:pPr algn="r" eaLnBrk="1" hangingPunct="1"/>
              <a:t>7</a:t>
            </a:fld>
            <a:endParaRPr lang="en-US" altLang="zh-TW" sz="1200">
              <a:latin typeface="Arial" pitchFamily="34" charset="0"/>
              <a:ea typeface="華康中圓體" pitchFamily="49" charset="-120"/>
            </a:endParaRPr>
          </a:p>
        </p:txBody>
      </p:sp>
      <p:sp>
        <p:nvSpPr>
          <p:cNvPr id="20484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038" y="4721225"/>
            <a:ext cx="5443537" cy="4475163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TW" sz="1100" dirty="0">
                <a:latin typeface="+mn-ea"/>
              </a:rPr>
              <a:t>2008</a:t>
            </a:r>
            <a:r>
              <a:rPr lang="zh-TW" altLang="en-US" sz="1100" dirty="0">
                <a:latin typeface="+mn-ea"/>
              </a:rPr>
              <a:t>年</a:t>
            </a:r>
            <a:r>
              <a:rPr lang="en-US" altLang="zh-TW" sz="1100" dirty="0">
                <a:latin typeface="+mn-ea"/>
              </a:rPr>
              <a:t>04</a:t>
            </a:r>
            <a:r>
              <a:rPr lang="zh-TW" altLang="en-US" sz="1100" dirty="0">
                <a:latin typeface="+mn-ea"/>
              </a:rPr>
              <a:t>月</a:t>
            </a:r>
            <a:r>
              <a:rPr lang="en-US" altLang="zh-TW" sz="1100" dirty="0">
                <a:latin typeface="+mn-ea"/>
              </a:rPr>
              <a:t>26</a:t>
            </a:r>
            <a:r>
              <a:rPr lang="zh-TW" altLang="en-US" sz="1100" dirty="0">
                <a:latin typeface="+mn-ea"/>
              </a:rPr>
              <a:t>日蘋果日報</a:t>
            </a:r>
          </a:p>
          <a:p>
            <a:pPr>
              <a:lnSpc>
                <a:spcPct val="80000"/>
              </a:lnSpc>
              <a:defRPr/>
            </a:pPr>
            <a:r>
              <a:rPr lang="en-US" altLang="zh-TW" sz="1100" dirty="0">
                <a:latin typeface="+mn-ea"/>
              </a:rPr>
              <a:t>【</a:t>
            </a:r>
            <a:r>
              <a:rPr lang="zh-TW" altLang="en-US" sz="1100" dirty="0">
                <a:latin typeface="+mn-ea"/>
              </a:rPr>
              <a:t>黃泊川╱台北報導</a:t>
            </a:r>
            <a:r>
              <a:rPr lang="en-US" altLang="zh-TW" sz="1100" dirty="0">
                <a:latin typeface="+mn-ea"/>
              </a:rPr>
              <a:t>】</a:t>
            </a:r>
          </a:p>
          <a:p>
            <a:pPr>
              <a:lnSpc>
                <a:spcPct val="80000"/>
              </a:lnSpc>
              <a:defRPr/>
            </a:pPr>
            <a:r>
              <a:rPr lang="zh-TW" altLang="en-US" sz="1100" dirty="0">
                <a:latin typeface="+mn-ea"/>
              </a:rPr>
              <a:t>一群年輕男女在生日派對中，疑將約十公克的Ｋ他命粉末，排成「生日快樂」四字供女壽星逐字吸食，女壽星吸完還比出勝利手勢，這批拉Ｋ自拍照和影音檔，還放在部落格供人瀏覽；警方擔心此舉恐引發模仿，已主動蒐證偵辦。醫師則提醒民眾，吸食過量Ｋ他命恐中毒，嚴重會致死，切勿嘗試。 </a:t>
            </a:r>
          </a:p>
          <a:p>
            <a:pPr>
              <a:lnSpc>
                <a:spcPct val="80000"/>
              </a:lnSpc>
              <a:defRPr/>
            </a:pPr>
            <a:r>
              <a:rPr lang="zh-TW" altLang="en-US" sz="1100" dirty="0">
                <a:latin typeface="+mn-ea"/>
              </a:rPr>
              <a:t>林口長庚臨床毒物科主任林杰樑指出，吸食Ｋ他命會出現心跳加快、頭暈、幻覺等症狀，倘若一口氣吸食了十公克，患者恐會出現中毒、急性精神病等病症，甚至還會併發心律不整或呼吸衰竭，嚴重的話恐導致死亡，呼籲青少年不要拿自己的身體開玩笑。 </a:t>
            </a:r>
          </a:p>
          <a:p>
            <a:pPr>
              <a:lnSpc>
                <a:spcPct val="80000"/>
              </a:lnSpc>
              <a:defRPr/>
            </a:pPr>
            <a:endParaRPr lang="zh-TW" altLang="en-US" sz="8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517B38E-338A-4E18-A21E-83EE917263A1}" type="slidenum">
              <a:rPr lang="en-US" altLang="zh-TW">
                <a:latin typeface="Arial" pitchFamily="34" charset="0"/>
              </a:rPr>
              <a:pPr/>
              <a:t>8</a:t>
            </a:fld>
            <a:endParaRPr lang="en-US" altLang="zh-TW">
              <a:latin typeface="Arial" pitchFamily="34" charset="0"/>
            </a:endParaRPr>
          </a:p>
        </p:txBody>
      </p:sp>
      <p:sp>
        <p:nvSpPr>
          <p:cNvPr id="22531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備忘稿版面配置區 2"/>
          <p:cNvSpPr>
            <a:spLocks noGrp="1"/>
          </p:cNvSpPr>
          <p:nvPr>
            <p:ph type="body" idx="1"/>
          </p:nvPr>
        </p:nvSpPr>
        <p:spPr bwMode="auto">
          <a:xfrm>
            <a:off x="681038" y="4721225"/>
            <a:ext cx="5443537" cy="44751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TW" altLang="en-US" sz="1100" smtClean="0"/>
              <a:t>美國日前傳出駭人聽聞、服用新型毒品「浴鹽」（</a:t>
            </a:r>
            <a:r>
              <a:rPr lang="en-US" altLang="zh-TW" sz="1100" smtClean="0"/>
              <a:t>Bath Salt</a:t>
            </a:r>
            <a:r>
              <a:rPr lang="zh-TW" altLang="en-US" sz="1100" smtClean="0"/>
              <a:t>）導致精神錯亂的啃食人臉案件主要成分為</a:t>
            </a:r>
            <a:r>
              <a:rPr lang="en-US" altLang="zh-TW" sz="1100" smtClean="0"/>
              <a:t>MDPV</a:t>
            </a:r>
            <a:r>
              <a:rPr lang="zh-TW" altLang="en-US" sz="1100" smtClean="0"/>
              <a:t>。</a:t>
            </a:r>
          </a:p>
          <a:p>
            <a:r>
              <a:rPr lang="en-US" altLang="zh-TW" sz="1100" smtClean="0"/>
              <a:t>MDPV</a:t>
            </a:r>
            <a:r>
              <a:rPr lang="zh-TW" altLang="en-US" sz="1100" smtClean="0"/>
              <a:t>於今</a:t>
            </a:r>
            <a:r>
              <a:rPr lang="en-US" altLang="zh-TW" sz="1100" smtClean="0"/>
              <a:t>(101)</a:t>
            </a:r>
            <a:r>
              <a:rPr lang="zh-TW" altLang="en-US" sz="1100" smtClean="0"/>
              <a:t>年</a:t>
            </a:r>
            <a:r>
              <a:rPr lang="en-US" altLang="zh-TW" sz="1100" smtClean="0"/>
              <a:t>6</a:t>
            </a:r>
            <a:r>
              <a:rPr lang="zh-TW" altLang="en-US" sz="1100" smtClean="0"/>
              <a:t>月</a:t>
            </a:r>
            <a:r>
              <a:rPr lang="en-US" altLang="zh-TW" sz="1100" smtClean="0"/>
              <a:t>29</a:t>
            </a:r>
            <a:r>
              <a:rPr lang="zh-TW" altLang="en-US" sz="1100" smtClean="0"/>
              <a:t>日已公告列為第二級毒品；若非法販售，則涉觸犯毒品危害防制條例之販賣第二級毒品罪，可處無期徒刑或七年以上有期徒刑，得併科新臺幣一千萬元以下罰金；施用者可處三年以下有期徒刑； </a:t>
            </a:r>
            <a:r>
              <a:rPr lang="en-US" altLang="zh-TW" sz="1100" smtClean="0"/>
              <a:t>MDPV</a:t>
            </a:r>
            <a:r>
              <a:rPr lang="zh-TW" altLang="en-US" sz="1100" smtClean="0"/>
              <a:t>無醫療用途，因有科學檢驗之需，依管制藥品審議委員會，決議列為第二級管制藥品，加強管制，防止其合法流入非法。</a:t>
            </a:r>
            <a:br>
              <a:rPr lang="zh-TW" altLang="en-US" sz="1100" smtClean="0"/>
            </a:br>
            <a:endParaRPr lang="zh-TW" altLang="en-US" sz="1100" smtClean="0"/>
          </a:p>
        </p:txBody>
      </p:sp>
      <p:sp>
        <p:nvSpPr>
          <p:cNvPr id="22533" name="投影片編號版面配置區 3"/>
          <p:cNvSpPr txBox="1">
            <a:spLocks noGrp="1"/>
          </p:cNvSpPr>
          <p:nvPr/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9CEC493F-88E2-4511-AC41-0E1960EF57C9}" type="slidenum">
              <a:rPr lang="en-US" altLang="zh-TW" sz="1200">
                <a:latin typeface="Arial" pitchFamily="34" charset="0"/>
                <a:ea typeface="華康中圓體" pitchFamily="49" charset="-120"/>
              </a:rPr>
              <a:pPr algn="r" eaLnBrk="1" hangingPunct="1"/>
              <a:t>8</a:t>
            </a:fld>
            <a:endParaRPr lang="en-US" altLang="zh-TW" sz="1200">
              <a:latin typeface="Arial" pitchFamily="34" charset="0"/>
              <a:ea typeface="華康中圓體" pitchFamily="49" charset="-12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TW" altLang="en-US" smtClean="0"/>
              <a:t>你的同學有以下症狀嗎？</a:t>
            </a:r>
            <a:endParaRPr lang="en-US" altLang="zh-TW" smtClean="0"/>
          </a:p>
          <a:p>
            <a:r>
              <a:rPr lang="zh-TW" altLang="en-US" smtClean="0"/>
              <a:t>當你的朋友拿出毒品或強調可以讓你放鬆心情、快樂似神仙的食物或飲料時，你該如何拒絕呢？</a:t>
            </a:r>
            <a:endParaRPr lang="en-US" altLang="zh-TW" smtClean="0"/>
          </a:p>
          <a:p>
            <a:endParaRPr lang="en-US" altLang="zh-TW" smtClean="0"/>
          </a:p>
          <a:p>
            <a:endParaRPr lang="en-US" altLang="zh-TW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3EAF43-39E4-4497-9E00-DC0AFD30DD0C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8B974-C8D6-44BE-A5EC-DB679BDA705C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8A5A71-4CD3-477A-876C-DA35833D9BF3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DF050A-8CD5-4663-AD59-22B455FD6883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2478A3-10F5-48BA-87A1-5D105D63C24D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0D412E-49B1-4EB2-A717-29559B398088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85B53C-980A-466F-9FC0-12A74E844CBB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89DBA0-9091-45E4-A628-F20831D62D12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5EC902-B19A-435A-A5B3-3FC1032E875B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B8A4FB-2DF9-4840-957C-7D6D513BDFA4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6BCC2F-5772-4B43-A289-BA8A624E7EC9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27CFE-A3F9-497E-BF1E-B37656069F69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553C2A-54FB-4FA8-B2E8-E036593F0565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4D1B2A-02B2-4A72-A4BD-2283E2B1910F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60960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60960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C42837-8A64-438F-A4A0-AC16E1FF85FF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7D3454-957C-4CDC-8ED1-12E53E0A0C22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F08FE-6E74-4E4A-9377-2F42199E77CA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247471-0CC3-4F45-9500-46DB7782CADB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37E69-F5F2-465A-87F6-0CDEDF7B0184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3742F2-C689-4205-9C01-D02A24577DE6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EEF2AE-1AAB-4503-8A99-ABA42F7AF8B7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8A8CA-B616-4618-A4CA-F7B717011C6F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5C56E0-23AB-4FE8-AA89-D6E915EABF78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3EFD65-B9D5-4A8F-A372-18C446D766B7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06DD61-341B-4A17-9456-2DEC991842D7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C3BE8-6CF6-4209-99DA-1D458D97B6C0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F54FA7-91B9-4DC9-A627-2CCA08D78009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標題，四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sz="quarter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304800" y="1554163"/>
            <a:ext cx="4267200" cy="218598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724400" y="1554163"/>
            <a:ext cx="4267200" cy="218598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304800" y="3892550"/>
            <a:ext cx="42672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724400" y="3892550"/>
            <a:ext cx="42672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03792-F864-4ACF-A9A4-0AFB21F23F87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7" descr="화살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5168900" y="152400"/>
            <a:ext cx="3898900" cy="36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38675" y="5867400"/>
            <a:ext cx="4343400" cy="304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600">
                <a:solidFill>
                  <a:srgbClr val="000000"/>
                </a:solidFill>
              </a:defRPr>
            </a:lvl1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66900" y="5105400"/>
            <a:ext cx="7124700" cy="381000"/>
          </a:xfrm>
        </p:spPr>
        <p:txBody>
          <a:bodyPr/>
          <a:lstStyle>
            <a:lvl1pPr algn="r">
              <a:defRPr sz="3800" b="1">
                <a:solidFill>
                  <a:schemeClr val="tx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 bwMode="gray">
          <a:xfrm>
            <a:off x="5976938" y="6594475"/>
            <a:ext cx="2895600" cy="1682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000">
                <a:solidFill>
                  <a:srgbClr val="000000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465513" y="6613525"/>
            <a:ext cx="2133600" cy="168275"/>
          </a:xfrm>
        </p:spPr>
        <p:txBody>
          <a:bodyPr/>
          <a:lstStyle>
            <a:lvl1pPr algn="ctr">
              <a:defRPr>
                <a:latin typeface="Arial" pitchFamily="34" charset="0"/>
              </a:defRPr>
            </a:lvl1pPr>
          </a:lstStyle>
          <a:p>
            <a:fld id="{598E74CD-A228-43E2-B16B-45E9DE10BE36}" type="slidenum">
              <a:rPr lang="zh-TW" altLang="en-US"/>
              <a:pPr/>
              <a:t>‹#›</a:t>
            </a:fld>
            <a:endParaRPr lang="en-US" altLang="zh-TW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gray">
          <a:xfrm>
            <a:off x="274638" y="6605588"/>
            <a:ext cx="2133600" cy="1682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0" sz="1000">
                <a:solidFill>
                  <a:srgbClr val="000000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66274A-E4B3-4A7F-B6CF-001717F537AF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FEA6AD-2AEA-421E-8B17-2A4EAFD1FA38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6779BC-1B8A-42DC-83E9-A5A99CE53BF3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3CA63F-BB0F-44C3-8AC2-AD7A5733CE8E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6E89C-19F9-44D9-AD58-8D485567511B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972431-7C6C-46F3-B6AB-535F1FE98920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A29718-C35E-4D08-AE9F-85EFE535864D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6DC0A3-5A0E-460F-B599-03A5D984683A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EA5338-F5E5-41DB-BB8F-7E8C8B9BDCB5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198B49-CF37-4E65-B66A-FD2EC4970108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60198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60198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1417C8-AFD9-4F0C-A903-45F49D53EBB5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標題，美工圖案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4495800" cy="563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美工圖案版面配置區 2"/>
          <p:cNvSpPr>
            <a:spLocks noGrp="1"/>
          </p:cNvSpPr>
          <p:nvPr>
            <p:ph type="clipArt" sz="half" idx="1"/>
          </p:nvPr>
        </p:nvSpPr>
        <p:spPr>
          <a:xfrm>
            <a:off x="457200" y="1447800"/>
            <a:ext cx="4038600" cy="4953000"/>
          </a:xfrm>
        </p:spPr>
        <p:txBody>
          <a:bodyPr/>
          <a:lstStyle/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648200" y="1447800"/>
            <a:ext cx="4038600" cy="49530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8DB672-0C65-4436-A62E-7ACBC77FAC3E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標題，物件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4495800" cy="563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530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648200" y="1447800"/>
            <a:ext cx="4038600" cy="49530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8E7DB4-0458-43AB-B543-B6E11CC4689A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1E09F-8BA1-4D45-A176-726FDD4F44D0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D8F20-382B-4D92-9588-2A401B1A4960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D3B612-23E7-406B-8086-AB120ED9A4CC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15E4D-B259-40D1-8643-5C4A2F128F89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/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DBC4DD-AAB3-4DA2-A1D1-D208EDF1C734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8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7"/>
          <p:cNvPicPr>
            <a:picLocks noChangeAspect="1"/>
          </p:cNvPicPr>
          <p:nvPr/>
        </p:nvPicPr>
        <p:blipFill>
          <a:blip r:embed="rId13" cstate="print">
            <a:lum bright="12000" contrast="40000"/>
          </a:blip>
          <a:srcRect/>
          <a:stretch>
            <a:fillRect/>
          </a:stretch>
        </p:blipFill>
        <p:spPr bwMode="auto">
          <a:xfrm>
            <a:off x="6667500" y="4914900"/>
            <a:ext cx="24765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zh-CN" altLang="en-US"/>
          </a:p>
        </p:txBody>
      </p:sp>
      <p:pic>
        <p:nvPicPr>
          <p:cNvPr id="1033" name="圖片 8"/>
          <p:cNvPicPr>
            <a:picLocks noChangeAspect="1"/>
          </p:cNvPicPr>
          <p:nvPr/>
        </p:nvPicPr>
        <p:blipFill>
          <a:blip r:embed="rId14" cstate="print">
            <a:lum bright="34000" contrast="40000"/>
          </a:blip>
          <a:srcRect/>
          <a:stretch>
            <a:fillRect/>
          </a:stretch>
        </p:blipFill>
        <p:spPr bwMode="auto">
          <a:xfrm>
            <a:off x="0" y="6419850"/>
            <a:ext cx="91440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altLang="zh-TW" smtClean="0"/>
          </a:p>
        </p:txBody>
      </p:sp>
      <p:sp>
        <p:nvSpPr>
          <p:cNvPr id="1035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altLang="zh-TW" smtClean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solidFill>
                  <a:srgbClr val="898989"/>
                </a:solidFill>
              </a:defRPr>
            </a:lvl1pPr>
          </a:lstStyle>
          <a:p>
            <a:fld id="{DC95657A-5C3B-4FDB-859B-E7007B3FF134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64" r:id="rId1"/>
    <p:sldLayoutId id="2147484820" r:id="rId2"/>
    <p:sldLayoutId id="2147484865" r:id="rId3"/>
    <p:sldLayoutId id="2147484821" r:id="rId4"/>
    <p:sldLayoutId id="2147484822" r:id="rId5"/>
    <p:sldLayoutId id="2147484823" r:id="rId6"/>
    <p:sldLayoutId id="2147484824" r:id="rId7"/>
    <p:sldLayoutId id="2147484825" r:id="rId8"/>
    <p:sldLayoutId id="2147484826" r:id="rId9"/>
    <p:sldLayoutId id="2147484827" r:id="rId10"/>
    <p:sldLayoutId id="214748482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itchFamily="34" charset="0"/>
          <a:ea typeface="微軟正黑體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itchFamily="34" charset="0"/>
          <a:ea typeface="微軟正黑體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itchFamily="34" charset="0"/>
          <a:ea typeface="微軟正黑體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itchFamily="34" charset="0"/>
          <a:ea typeface="微軟正黑體" pitchFamily="34" charset="-120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 2" pitchFamily="18" charset="2"/>
        <a:buChar char="³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60000"/>
        <a:buFont typeface="Wingdings 2" pitchFamily="18" charset="2"/>
        <a:buChar char="®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8B7396"/>
        </a:buClr>
        <a:buSzPct val="45000"/>
        <a:buFont typeface="Wingdings 2" pitchFamily="18" charset="2"/>
        <a:buChar char="¯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89A53"/>
        </a:buClr>
        <a:buFont typeface="Wingdings 2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rgbClr val="00B05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268"/>
          <p:cNvSpPr>
            <a:spLocks/>
          </p:cNvSpPr>
          <p:nvPr/>
        </p:nvSpPr>
        <p:spPr bwMode="gray">
          <a:xfrm rot="-2508782">
            <a:off x="3581400" y="1470025"/>
            <a:ext cx="1143000" cy="1120775"/>
          </a:xfrm>
          <a:custGeom>
            <a:avLst/>
            <a:gdLst/>
            <a:ahLst/>
            <a:cxnLst>
              <a:cxn ang="0">
                <a:pos x="259" y="129"/>
              </a:cxn>
              <a:cxn ang="0">
                <a:pos x="280" y="126"/>
              </a:cxn>
              <a:cxn ang="0">
                <a:pos x="282" y="107"/>
              </a:cxn>
              <a:cxn ang="0">
                <a:pos x="277" y="99"/>
              </a:cxn>
              <a:cxn ang="0">
                <a:pos x="220" y="72"/>
              </a:cxn>
              <a:cxn ang="0">
                <a:pos x="238" y="69"/>
              </a:cxn>
              <a:cxn ang="0">
                <a:pos x="241" y="51"/>
              </a:cxn>
              <a:cxn ang="0">
                <a:pos x="235" y="44"/>
              </a:cxn>
              <a:cxn ang="0">
                <a:pos x="195" y="35"/>
              </a:cxn>
              <a:cxn ang="0">
                <a:pos x="175" y="9"/>
              </a:cxn>
              <a:cxn ang="0">
                <a:pos x="165" y="2"/>
              </a:cxn>
              <a:cxn ang="0">
                <a:pos x="151" y="0"/>
              </a:cxn>
              <a:cxn ang="0">
                <a:pos x="138" y="15"/>
              </a:cxn>
              <a:cxn ang="0">
                <a:pos x="157" y="69"/>
              </a:cxn>
              <a:cxn ang="0">
                <a:pos x="180" y="132"/>
              </a:cxn>
              <a:cxn ang="0">
                <a:pos x="190" y="165"/>
              </a:cxn>
              <a:cxn ang="0">
                <a:pos x="160" y="177"/>
              </a:cxn>
              <a:cxn ang="0">
                <a:pos x="106" y="182"/>
              </a:cxn>
              <a:cxn ang="0">
                <a:pos x="76" y="183"/>
              </a:cxn>
              <a:cxn ang="0">
                <a:pos x="21" y="192"/>
              </a:cxn>
              <a:cxn ang="0">
                <a:pos x="4" y="278"/>
              </a:cxn>
              <a:cxn ang="0">
                <a:pos x="81" y="222"/>
              </a:cxn>
              <a:cxn ang="0">
                <a:pos x="124" y="224"/>
              </a:cxn>
              <a:cxn ang="0">
                <a:pos x="175" y="231"/>
              </a:cxn>
              <a:cxn ang="0">
                <a:pos x="189" y="246"/>
              </a:cxn>
              <a:cxn ang="0">
                <a:pos x="172" y="293"/>
              </a:cxn>
              <a:cxn ang="0">
                <a:pos x="150" y="357"/>
              </a:cxn>
              <a:cxn ang="0">
                <a:pos x="135" y="401"/>
              </a:cxn>
              <a:cxn ang="0">
                <a:pos x="156" y="405"/>
              </a:cxn>
              <a:cxn ang="0">
                <a:pos x="169" y="404"/>
              </a:cxn>
              <a:cxn ang="0">
                <a:pos x="181" y="389"/>
              </a:cxn>
              <a:cxn ang="0">
                <a:pos x="199" y="363"/>
              </a:cxn>
              <a:cxn ang="0">
                <a:pos x="238" y="360"/>
              </a:cxn>
              <a:cxn ang="0">
                <a:pos x="241" y="342"/>
              </a:cxn>
              <a:cxn ang="0">
                <a:pos x="235" y="333"/>
              </a:cxn>
              <a:cxn ang="0">
                <a:pos x="238" y="306"/>
              </a:cxn>
              <a:cxn ang="0">
                <a:pos x="280" y="305"/>
              </a:cxn>
              <a:cxn ang="0">
                <a:pos x="282" y="285"/>
              </a:cxn>
              <a:cxn ang="0">
                <a:pos x="277" y="278"/>
              </a:cxn>
              <a:cxn ang="0">
                <a:pos x="294" y="233"/>
              </a:cxn>
              <a:cxn ang="0">
                <a:pos x="376" y="230"/>
              </a:cxn>
              <a:cxn ang="0">
                <a:pos x="403" y="213"/>
              </a:cxn>
              <a:cxn ang="0">
                <a:pos x="397" y="185"/>
              </a:cxn>
              <a:cxn ang="0">
                <a:pos x="367" y="174"/>
              </a:cxn>
            </a:cxnLst>
            <a:rect l="0" t="0" r="r" b="b"/>
            <a:pathLst>
              <a:path w="406" h="405">
                <a:moveTo>
                  <a:pt x="360" y="174"/>
                </a:moveTo>
                <a:lnTo>
                  <a:pt x="294" y="173"/>
                </a:lnTo>
                <a:lnTo>
                  <a:pt x="259" y="129"/>
                </a:lnTo>
                <a:lnTo>
                  <a:pt x="274" y="129"/>
                </a:lnTo>
                <a:lnTo>
                  <a:pt x="277" y="128"/>
                </a:lnTo>
                <a:lnTo>
                  <a:pt x="280" y="126"/>
                </a:lnTo>
                <a:lnTo>
                  <a:pt x="282" y="123"/>
                </a:lnTo>
                <a:lnTo>
                  <a:pt x="282" y="120"/>
                </a:lnTo>
                <a:lnTo>
                  <a:pt x="282" y="107"/>
                </a:lnTo>
                <a:lnTo>
                  <a:pt x="282" y="104"/>
                </a:lnTo>
                <a:lnTo>
                  <a:pt x="280" y="101"/>
                </a:lnTo>
                <a:lnTo>
                  <a:pt x="277" y="99"/>
                </a:lnTo>
                <a:lnTo>
                  <a:pt x="274" y="99"/>
                </a:lnTo>
                <a:lnTo>
                  <a:pt x="238" y="99"/>
                </a:lnTo>
                <a:lnTo>
                  <a:pt x="220" y="72"/>
                </a:lnTo>
                <a:lnTo>
                  <a:pt x="232" y="72"/>
                </a:lnTo>
                <a:lnTo>
                  <a:pt x="235" y="72"/>
                </a:lnTo>
                <a:lnTo>
                  <a:pt x="238" y="69"/>
                </a:lnTo>
                <a:lnTo>
                  <a:pt x="241" y="68"/>
                </a:lnTo>
                <a:lnTo>
                  <a:pt x="241" y="63"/>
                </a:lnTo>
                <a:lnTo>
                  <a:pt x="241" y="51"/>
                </a:lnTo>
                <a:lnTo>
                  <a:pt x="241" y="48"/>
                </a:lnTo>
                <a:lnTo>
                  <a:pt x="238" y="45"/>
                </a:lnTo>
                <a:lnTo>
                  <a:pt x="235" y="44"/>
                </a:lnTo>
                <a:lnTo>
                  <a:pt x="232" y="42"/>
                </a:lnTo>
                <a:lnTo>
                  <a:pt x="199" y="42"/>
                </a:lnTo>
                <a:lnTo>
                  <a:pt x="195" y="35"/>
                </a:lnTo>
                <a:lnTo>
                  <a:pt x="189" y="26"/>
                </a:lnTo>
                <a:lnTo>
                  <a:pt x="181" y="17"/>
                </a:lnTo>
                <a:lnTo>
                  <a:pt x="175" y="9"/>
                </a:lnTo>
                <a:lnTo>
                  <a:pt x="172" y="5"/>
                </a:lnTo>
                <a:lnTo>
                  <a:pt x="169" y="3"/>
                </a:lnTo>
                <a:lnTo>
                  <a:pt x="165" y="2"/>
                </a:lnTo>
                <a:lnTo>
                  <a:pt x="160" y="0"/>
                </a:lnTo>
                <a:lnTo>
                  <a:pt x="156" y="0"/>
                </a:lnTo>
                <a:lnTo>
                  <a:pt x="151" y="0"/>
                </a:lnTo>
                <a:lnTo>
                  <a:pt x="133" y="0"/>
                </a:lnTo>
                <a:lnTo>
                  <a:pt x="135" y="5"/>
                </a:lnTo>
                <a:lnTo>
                  <a:pt x="138" y="15"/>
                </a:lnTo>
                <a:lnTo>
                  <a:pt x="144" y="30"/>
                </a:lnTo>
                <a:lnTo>
                  <a:pt x="150" y="48"/>
                </a:lnTo>
                <a:lnTo>
                  <a:pt x="157" y="69"/>
                </a:lnTo>
                <a:lnTo>
                  <a:pt x="165" y="92"/>
                </a:lnTo>
                <a:lnTo>
                  <a:pt x="172" y="113"/>
                </a:lnTo>
                <a:lnTo>
                  <a:pt x="180" y="132"/>
                </a:lnTo>
                <a:lnTo>
                  <a:pt x="184" y="149"/>
                </a:lnTo>
                <a:lnTo>
                  <a:pt x="189" y="159"/>
                </a:lnTo>
                <a:lnTo>
                  <a:pt x="190" y="165"/>
                </a:lnTo>
                <a:lnTo>
                  <a:pt x="186" y="170"/>
                </a:lnTo>
                <a:lnTo>
                  <a:pt x="175" y="174"/>
                </a:lnTo>
                <a:lnTo>
                  <a:pt x="160" y="177"/>
                </a:lnTo>
                <a:lnTo>
                  <a:pt x="142" y="180"/>
                </a:lnTo>
                <a:lnTo>
                  <a:pt x="124" y="182"/>
                </a:lnTo>
                <a:lnTo>
                  <a:pt x="106" y="182"/>
                </a:lnTo>
                <a:lnTo>
                  <a:pt x="91" y="183"/>
                </a:lnTo>
                <a:lnTo>
                  <a:pt x="81" y="183"/>
                </a:lnTo>
                <a:lnTo>
                  <a:pt x="76" y="183"/>
                </a:lnTo>
                <a:lnTo>
                  <a:pt x="33" y="128"/>
                </a:lnTo>
                <a:lnTo>
                  <a:pt x="4" y="128"/>
                </a:lnTo>
                <a:lnTo>
                  <a:pt x="21" y="192"/>
                </a:lnTo>
                <a:lnTo>
                  <a:pt x="0" y="203"/>
                </a:lnTo>
                <a:lnTo>
                  <a:pt x="21" y="213"/>
                </a:lnTo>
                <a:lnTo>
                  <a:pt x="4" y="278"/>
                </a:lnTo>
                <a:lnTo>
                  <a:pt x="33" y="278"/>
                </a:lnTo>
                <a:lnTo>
                  <a:pt x="76" y="222"/>
                </a:lnTo>
                <a:lnTo>
                  <a:pt x="81" y="222"/>
                </a:lnTo>
                <a:lnTo>
                  <a:pt x="91" y="222"/>
                </a:lnTo>
                <a:lnTo>
                  <a:pt x="106" y="224"/>
                </a:lnTo>
                <a:lnTo>
                  <a:pt x="124" y="224"/>
                </a:lnTo>
                <a:lnTo>
                  <a:pt x="142" y="225"/>
                </a:lnTo>
                <a:lnTo>
                  <a:pt x="160" y="228"/>
                </a:lnTo>
                <a:lnTo>
                  <a:pt x="175" y="231"/>
                </a:lnTo>
                <a:lnTo>
                  <a:pt x="186" y="236"/>
                </a:lnTo>
                <a:lnTo>
                  <a:pt x="190" y="240"/>
                </a:lnTo>
                <a:lnTo>
                  <a:pt x="189" y="246"/>
                </a:lnTo>
                <a:lnTo>
                  <a:pt x="184" y="257"/>
                </a:lnTo>
                <a:lnTo>
                  <a:pt x="180" y="273"/>
                </a:lnTo>
                <a:lnTo>
                  <a:pt x="172" y="293"/>
                </a:lnTo>
                <a:lnTo>
                  <a:pt x="165" y="314"/>
                </a:lnTo>
                <a:lnTo>
                  <a:pt x="157" y="336"/>
                </a:lnTo>
                <a:lnTo>
                  <a:pt x="150" y="357"/>
                </a:lnTo>
                <a:lnTo>
                  <a:pt x="144" y="375"/>
                </a:lnTo>
                <a:lnTo>
                  <a:pt x="138" y="390"/>
                </a:lnTo>
                <a:lnTo>
                  <a:pt x="135" y="401"/>
                </a:lnTo>
                <a:lnTo>
                  <a:pt x="133" y="405"/>
                </a:lnTo>
                <a:lnTo>
                  <a:pt x="151" y="405"/>
                </a:lnTo>
                <a:lnTo>
                  <a:pt x="156" y="405"/>
                </a:lnTo>
                <a:lnTo>
                  <a:pt x="160" y="405"/>
                </a:lnTo>
                <a:lnTo>
                  <a:pt x="165" y="404"/>
                </a:lnTo>
                <a:lnTo>
                  <a:pt x="169" y="404"/>
                </a:lnTo>
                <a:lnTo>
                  <a:pt x="172" y="401"/>
                </a:lnTo>
                <a:lnTo>
                  <a:pt x="175" y="396"/>
                </a:lnTo>
                <a:lnTo>
                  <a:pt x="181" y="389"/>
                </a:lnTo>
                <a:lnTo>
                  <a:pt x="189" y="380"/>
                </a:lnTo>
                <a:lnTo>
                  <a:pt x="195" y="371"/>
                </a:lnTo>
                <a:lnTo>
                  <a:pt x="199" y="363"/>
                </a:lnTo>
                <a:lnTo>
                  <a:pt x="232" y="363"/>
                </a:lnTo>
                <a:lnTo>
                  <a:pt x="235" y="362"/>
                </a:lnTo>
                <a:lnTo>
                  <a:pt x="238" y="360"/>
                </a:lnTo>
                <a:lnTo>
                  <a:pt x="241" y="357"/>
                </a:lnTo>
                <a:lnTo>
                  <a:pt x="241" y="354"/>
                </a:lnTo>
                <a:lnTo>
                  <a:pt x="241" y="342"/>
                </a:lnTo>
                <a:lnTo>
                  <a:pt x="241" y="338"/>
                </a:lnTo>
                <a:lnTo>
                  <a:pt x="238" y="336"/>
                </a:lnTo>
                <a:lnTo>
                  <a:pt x="235" y="333"/>
                </a:lnTo>
                <a:lnTo>
                  <a:pt x="232" y="333"/>
                </a:lnTo>
                <a:lnTo>
                  <a:pt x="220" y="333"/>
                </a:lnTo>
                <a:lnTo>
                  <a:pt x="238" y="306"/>
                </a:lnTo>
                <a:lnTo>
                  <a:pt x="274" y="306"/>
                </a:lnTo>
                <a:lnTo>
                  <a:pt x="277" y="306"/>
                </a:lnTo>
                <a:lnTo>
                  <a:pt x="280" y="305"/>
                </a:lnTo>
                <a:lnTo>
                  <a:pt x="282" y="302"/>
                </a:lnTo>
                <a:lnTo>
                  <a:pt x="282" y="299"/>
                </a:lnTo>
                <a:lnTo>
                  <a:pt x="282" y="285"/>
                </a:lnTo>
                <a:lnTo>
                  <a:pt x="282" y="282"/>
                </a:lnTo>
                <a:lnTo>
                  <a:pt x="280" y="279"/>
                </a:lnTo>
                <a:lnTo>
                  <a:pt x="277" y="278"/>
                </a:lnTo>
                <a:lnTo>
                  <a:pt x="274" y="276"/>
                </a:lnTo>
                <a:lnTo>
                  <a:pt x="259" y="276"/>
                </a:lnTo>
                <a:lnTo>
                  <a:pt x="294" y="233"/>
                </a:lnTo>
                <a:lnTo>
                  <a:pt x="360" y="233"/>
                </a:lnTo>
                <a:lnTo>
                  <a:pt x="367" y="231"/>
                </a:lnTo>
                <a:lnTo>
                  <a:pt x="376" y="230"/>
                </a:lnTo>
                <a:lnTo>
                  <a:pt x="387" y="227"/>
                </a:lnTo>
                <a:lnTo>
                  <a:pt x="397" y="221"/>
                </a:lnTo>
                <a:lnTo>
                  <a:pt x="403" y="213"/>
                </a:lnTo>
                <a:lnTo>
                  <a:pt x="406" y="203"/>
                </a:lnTo>
                <a:lnTo>
                  <a:pt x="403" y="192"/>
                </a:lnTo>
                <a:lnTo>
                  <a:pt x="397" y="185"/>
                </a:lnTo>
                <a:lnTo>
                  <a:pt x="387" y="179"/>
                </a:lnTo>
                <a:lnTo>
                  <a:pt x="376" y="176"/>
                </a:lnTo>
                <a:lnTo>
                  <a:pt x="367" y="174"/>
                </a:lnTo>
                <a:lnTo>
                  <a:pt x="360" y="174"/>
                </a:lnTo>
                <a:close/>
              </a:path>
            </a:pathLst>
          </a:custGeom>
          <a:solidFill>
            <a:srgbClr val="F8F8F8">
              <a:alpha val="50000"/>
            </a:srgbClr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endParaRPr kumimoji="0" lang="zh-TW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8" name="Freeform 241"/>
          <p:cNvSpPr>
            <a:spLocks/>
          </p:cNvSpPr>
          <p:nvPr/>
        </p:nvSpPr>
        <p:spPr bwMode="gray">
          <a:xfrm>
            <a:off x="2432050" y="-9525"/>
            <a:ext cx="3595688" cy="4429125"/>
          </a:xfrm>
          <a:custGeom>
            <a:avLst/>
            <a:gdLst/>
            <a:ahLst/>
            <a:cxnLst>
              <a:cxn ang="0">
                <a:pos x="1895" y="2790"/>
              </a:cxn>
              <a:cxn ang="0">
                <a:pos x="2001" y="1455"/>
              </a:cxn>
              <a:cxn ang="0">
                <a:pos x="909" y="885"/>
              </a:cxn>
              <a:cxn ang="0">
                <a:pos x="0" y="0"/>
              </a:cxn>
              <a:cxn ang="0">
                <a:pos x="466" y="6"/>
              </a:cxn>
              <a:cxn ang="0">
                <a:pos x="1074" y="759"/>
              </a:cxn>
              <a:cxn ang="0">
                <a:pos x="2072" y="1396"/>
              </a:cxn>
              <a:cxn ang="0">
                <a:pos x="1895" y="2790"/>
              </a:cxn>
            </a:cxnLst>
            <a:rect l="0" t="0" r="r" b="b"/>
            <a:pathLst>
              <a:path w="2265" h="2790">
                <a:moveTo>
                  <a:pt x="1895" y="2790"/>
                </a:moveTo>
                <a:cubicBezTo>
                  <a:pt x="2092" y="2493"/>
                  <a:pt x="2169" y="1787"/>
                  <a:pt x="2001" y="1455"/>
                </a:cubicBezTo>
                <a:cubicBezTo>
                  <a:pt x="1833" y="1123"/>
                  <a:pt x="1290" y="1089"/>
                  <a:pt x="909" y="885"/>
                </a:cubicBezTo>
                <a:cubicBezTo>
                  <a:pt x="528" y="681"/>
                  <a:pt x="95" y="144"/>
                  <a:pt x="0" y="0"/>
                </a:cubicBezTo>
                <a:lnTo>
                  <a:pt x="466" y="6"/>
                </a:lnTo>
                <a:cubicBezTo>
                  <a:pt x="570" y="267"/>
                  <a:pt x="788" y="572"/>
                  <a:pt x="1074" y="759"/>
                </a:cubicBezTo>
                <a:cubicBezTo>
                  <a:pt x="1359" y="946"/>
                  <a:pt x="1880" y="1011"/>
                  <a:pt x="2072" y="1396"/>
                </a:cubicBezTo>
                <a:cubicBezTo>
                  <a:pt x="2265" y="1781"/>
                  <a:pt x="2045" y="2639"/>
                  <a:pt x="1895" y="279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endParaRPr kumimoji="0" lang="zh-TW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9" name="Freeform 242"/>
          <p:cNvSpPr>
            <a:spLocks/>
          </p:cNvSpPr>
          <p:nvPr/>
        </p:nvSpPr>
        <p:spPr bwMode="gray">
          <a:xfrm>
            <a:off x="0" y="0"/>
            <a:ext cx="5719763" cy="4495800"/>
          </a:xfrm>
          <a:custGeom>
            <a:avLst/>
            <a:gdLst/>
            <a:ahLst/>
            <a:cxnLst>
              <a:cxn ang="0">
                <a:pos x="3395" y="2832"/>
              </a:cxn>
              <a:cxn ang="0">
                <a:pos x="3450" y="1888"/>
              </a:cxn>
              <a:cxn ang="0">
                <a:pos x="1918" y="1188"/>
              </a:cxn>
              <a:cxn ang="0">
                <a:pos x="0" y="0"/>
              </a:cxn>
              <a:cxn ang="0">
                <a:pos x="1145" y="0"/>
              </a:cxn>
              <a:cxn ang="0">
                <a:pos x="1995" y="891"/>
              </a:cxn>
              <a:cxn ang="0">
                <a:pos x="3504" y="1817"/>
              </a:cxn>
              <a:cxn ang="0">
                <a:pos x="3395" y="2832"/>
              </a:cxn>
            </a:cxnLst>
            <a:rect l="0" t="0" r="r" b="b"/>
            <a:pathLst>
              <a:path w="3603" h="2832">
                <a:moveTo>
                  <a:pt x="3395" y="2832"/>
                </a:moveTo>
                <a:cubicBezTo>
                  <a:pt x="3514" y="2657"/>
                  <a:pt x="3539" y="2194"/>
                  <a:pt x="3450" y="1888"/>
                </a:cubicBezTo>
                <a:cubicBezTo>
                  <a:pt x="3361" y="1581"/>
                  <a:pt x="2487" y="1524"/>
                  <a:pt x="1918" y="1188"/>
                </a:cubicBezTo>
                <a:cubicBezTo>
                  <a:pt x="1350" y="851"/>
                  <a:pt x="128" y="228"/>
                  <a:pt x="0" y="0"/>
                </a:cubicBezTo>
                <a:lnTo>
                  <a:pt x="1145" y="0"/>
                </a:lnTo>
                <a:cubicBezTo>
                  <a:pt x="1248" y="271"/>
                  <a:pt x="1793" y="730"/>
                  <a:pt x="1995" y="891"/>
                </a:cubicBezTo>
                <a:cubicBezTo>
                  <a:pt x="2197" y="1052"/>
                  <a:pt x="3405" y="1416"/>
                  <a:pt x="3504" y="1817"/>
                </a:cubicBezTo>
                <a:cubicBezTo>
                  <a:pt x="3603" y="2218"/>
                  <a:pt x="3486" y="2743"/>
                  <a:pt x="3395" y="2832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endParaRPr kumimoji="0" lang="zh-TW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0" name="Freeform 243"/>
          <p:cNvSpPr>
            <a:spLocks/>
          </p:cNvSpPr>
          <p:nvPr/>
        </p:nvSpPr>
        <p:spPr bwMode="gray">
          <a:xfrm>
            <a:off x="6513513" y="404813"/>
            <a:ext cx="2630487" cy="3328987"/>
          </a:xfrm>
          <a:custGeom>
            <a:avLst/>
            <a:gdLst/>
            <a:ahLst/>
            <a:cxnLst>
              <a:cxn ang="0">
                <a:pos x="0" y="2583"/>
              </a:cxn>
              <a:cxn ang="0">
                <a:pos x="1129" y="1978"/>
              </a:cxn>
              <a:cxn ang="0">
                <a:pos x="1657" y="1117"/>
              </a:cxn>
              <a:cxn ang="0">
                <a:pos x="1645" y="0"/>
              </a:cxn>
              <a:cxn ang="0">
                <a:pos x="950" y="1877"/>
              </a:cxn>
              <a:cxn ang="0">
                <a:pos x="0" y="2583"/>
              </a:cxn>
            </a:cxnLst>
            <a:rect l="0" t="0" r="r" b="b"/>
            <a:pathLst>
              <a:path w="1657" h="2583">
                <a:moveTo>
                  <a:pt x="0" y="2583"/>
                </a:moveTo>
                <a:cubicBezTo>
                  <a:pt x="558" y="2524"/>
                  <a:pt x="852" y="2300"/>
                  <a:pt x="1129" y="1978"/>
                </a:cubicBezTo>
                <a:cubicBezTo>
                  <a:pt x="1406" y="1656"/>
                  <a:pt x="1528" y="1439"/>
                  <a:pt x="1657" y="1117"/>
                </a:cubicBezTo>
                <a:lnTo>
                  <a:pt x="1645" y="0"/>
                </a:lnTo>
                <a:cubicBezTo>
                  <a:pt x="1598" y="291"/>
                  <a:pt x="1225" y="1470"/>
                  <a:pt x="950" y="1877"/>
                </a:cubicBezTo>
                <a:cubicBezTo>
                  <a:pt x="675" y="2284"/>
                  <a:pt x="499" y="2494"/>
                  <a:pt x="0" y="2583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endParaRPr kumimoji="0" lang="zh-TW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1" name="Freeform 244"/>
          <p:cNvSpPr>
            <a:spLocks/>
          </p:cNvSpPr>
          <p:nvPr/>
        </p:nvSpPr>
        <p:spPr bwMode="gray">
          <a:xfrm>
            <a:off x="6477000" y="-9525"/>
            <a:ext cx="1676400" cy="3743325"/>
          </a:xfrm>
          <a:custGeom>
            <a:avLst/>
            <a:gdLst/>
            <a:ahLst/>
            <a:cxnLst>
              <a:cxn ang="0">
                <a:pos x="0" y="2877"/>
              </a:cxn>
              <a:cxn ang="0">
                <a:pos x="979" y="1734"/>
              </a:cxn>
              <a:cxn ang="0">
                <a:pos x="1110" y="0"/>
              </a:cxn>
              <a:cxn ang="0">
                <a:pos x="296" y="0"/>
              </a:cxn>
              <a:cxn ang="0">
                <a:pos x="754" y="1776"/>
              </a:cxn>
              <a:cxn ang="0">
                <a:pos x="0" y="2877"/>
              </a:cxn>
            </a:cxnLst>
            <a:rect l="0" t="0" r="r" b="b"/>
            <a:pathLst>
              <a:path w="1110" h="2877">
                <a:moveTo>
                  <a:pt x="0" y="2877"/>
                </a:moveTo>
                <a:cubicBezTo>
                  <a:pt x="558" y="2818"/>
                  <a:pt x="878" y="2138"/>
                  <a:pt x="979" y="1734"/>
                </a:cubicBezTo>
                <a:cubicBezTo>
                  <a:pt x="1080" y="1330"/>
                  <a:pt x="1110" y="368"/>
                  <a:pt x="1110" y="0"/>
                </a:cubicBezTo>
                <a:lnTo>
                  <a:pt x="296" y="0"/>
                </a:lnTo>
                <a:cubicBezTo>
                  <a:pt x="593" y="445"/>
                  <a:pt x="803" y="1297"/>
                  <a:pt x="754" y="1776"/>
                </a:cubicBezTo>
                <a:cubicBezTo>
                  <a:pt x="705" y="2255"/>
                  <a:pt x="635" y="2613"/>
                  <a:pt x="0" y="2877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endParaRPr kumimoji="0" lang="zh-TW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2" name="Freeform 245"/>
          <p:cNvSpPr>
            <a:spLocks/>
          </p:cNvSpPr>
          <p:nvPr/>
        </p:nvSpPr>
        <p:spPr bwMode="gray">
          <a:xfrm>
            <a:off x="-9525" y="609600"/>
            <a:ext cx="5418138" cy="3808413"/>
          </a:xfrm>
          <a:custGeom>
            <a:avLst/>
            <a:gdLst/>
            <a:ahLst/>
            <a:cxnLst>
              <a:cxn ang="0">
                <a:pos x="3413" y="2399"/>
              </a:cxn>
              <a:cxn ang="0">
                <a:pos x="2928" y="1962"/>
              </a:cxn>
              <a:cxn ang="0">
                <a:pos x="1502" y="2003"/>
              </a:cxn>
              <a:cxn ang="0">
                <a:pos x="0" y="1196"/>
              </a:cxn>
              <a:cxn ang="0">
                <a:pos x="6" y="0"/>
              </a:cxn>
              <a:cxn ang="0">
                <a:pos x="1461" y="1558"/>
              </a:cxn>
              <a:cxn ang="0">
                <a:pos x="2969" y="1920"/>
              </a:cxn>
              <a:cxn ang="0">
                <a:pos x="3413" y="2399"/>
              </a:cxn>
            </a:cxnLst>
            <a:rect l="0" t="0" r="r" b="b"/>
            <a:pathLst>
              <a:path w="3413" h="2399">
                <a:moveTo>
                  <a:pt x="3413" y="2399"/>
                </a:moveTo>
                <a:cubicBezTo>
                  <a:pt x="3361" y="2324"/>
                  <a:pt x="3246" y="2028"/>
                  <a:pt x="2928" y="1962"/>
                </a:cubicBezTo>
                <a:cubicBezTo>
                  <a:pt x="2610" y="1896"/>
                  <a:pt x="1990" y="2131"/>
                  <a:pt x="1502" y="2003"/>
                </a:cubicBezTo>
                <a:cubicBezTo>
                  <a:pt x="937" y="1819"/>
                  <a:pt x="386" y="1510"/>
                  <a:pt x="0" y="1196"/>
                </a:cubicBezTo>
                <a:lnTo>
                  <a:pt x="6" y="0"/>
                </a:lnTo>
                <a:cubicBezTo>
                  <a:pt x="109" y="271"/>
                  <a:pt x="893" y="1158"/>
                  <a:pt x="1461" y="1558"/>
                </a:cubicBezTo>
                <a:cubicBezTo>
                  <a:pt x="1906" y="1919"/>
                  <a:pt x="2644" y="1780"/>
                  <a:pt x="2969" y="1920"/>
                </a:cubicBezTo>
                <a:cubicBezTo>
                  <a:pt x="3294" y="2060"/>
                  <a:pt x="3349" y="2288"/>
                  <a:pt x="3413" y="2399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endParaRPr kumimoji="0" lang="zh-TW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63" name="Group 226"/>
          <p:cNvGrpSpPr>
            <a:grpSpLocks/>
          </p:cNvGrpSpPr>
          <p:nvPr/>
        </p:nvGrpSpPr>
        <p:grpSpPr bwMode="auto">
          <a:xfrm>
            <a:off x="0" y="3733800"/>
            <a:ext cx="9144000" cy="3124200"/>
            <a:chOff x="0" y="2352"/>
            <a:chExt cx="5760" cy="1968"/>
          </a:xfrm>
        </p:grpSpPr>
        <p:pic>
          <p:nvPicPr>
            <p:cNvPr id="2132" name="Picture 214" descr="3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>
              <a:off x="0" y="2352"/>
              <a:ext cx="5760" cy="1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33" name="Picture 215" descr="2"/>
            <p:cNvPicPr>
              <a:picLocks noChangeAspect="1" noChangeArrowheads="1"/>
            </p:cNvPicPr>
            <p:nvPr userDrawn="1"/>
          </p:nvPicPr>
          <p:blipFill>
            <a:blip r:embed="rId14" cstate="print">
              <a:lum contrast="12000"/>
            </a:blip>
            <a:srcRect/>
            <a:stretch>
              <a:fillRect/>
            </a:stretch>
          </p:blipFill>
          <p:spPr bwMode="gray">
            <a:xfrm>
              <a:off x="0" y="2688"/>
              <a:ext cx="872" cy="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34" name="Picture 216" descr="2"/>
            <p:cNvPicPr>
              <a:picLocks noChangeAspect="1" noChangeArrowheads="1"/>
            </p:cNvPicPr>
            <p:nvPr userDrawn="1"/>
          </p:nvPicPr>
          <p:blipFill>
            <a:blip r:embed="rId14" cstate="print">
              <a:lum contrast="12000"/>
            </a:blip>
            <a:srcRect/>
            <a:stretch>
              <a:fillRect/>
            </a:stretch>
          </p:blipFill>
          <p:spPr bwMode="gray">
            <a:xfrm rot="638531" flipH="1">
              <a:off x="4512" y="2736"/>
              <a:ext cx="690" cy="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7" name="Group 269"/>
          <p:cNvGrpSpPr>
            <a:grpSpLocks/>
          </p:cNvGrpSpPr>
          <p:nvPr/>
        </p:nvGrpSpPr>
        <p:grpSpPr bwMode="auto">
          <a:xfrm rot="-2998185">
            <a:off x="4394200" y="2867025"/>
            <a:ext cx="1349375" cy="1450975"/>
            <a:chOff x="173" y="1670"/>
            <a:chExt cx="676" cy="727"/>
          </a:xfrm>
        </p:grpSpPr>
        <p:sp>
          <p:nvSpPr>
            <p:cNvPr id="68" name="Oval 270"/>
            <p:cNvSpPr>
              <a:spLocks noChangeArrowheads="1"/>
            </p:cNvSpPr>
            <p:nvPr/>
          </p:nvSpPr>
          <p:spPr bwMode="gray">
            <a:xfrm>
              <a:off x="442" y="1665"/>
              <a:ext cx="111" cy="105"/>
            </a:xfrm>
            <a:prstGeom prst="ellipse">
              <a:avLst/>
            </a:prstGeom>
            <a:solidFill>
              <a:srgbClr val="FEFEFE">
                <a:alpha val="30000"/>
              </a:srgbClr>
            </a:solidFill>
            <a:ln w="9525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9" name="Oval 271"/>
            <p:cNvSpPr>
              <a:spLocks noChangeArrowheads="1"/>
            </p:cNvSpPr>
            <p:nvPr/>
          </p:nvSpPr>
          <p:spPr bwMode="gray">
            <a:xfrm>
              <a:off x="279" y="1954"/>
              <a:ext cx="157" cy="150"/>
            </a:xfrm>
            <a:prstGeom prst="ellipse">
              <a:avLst/>
            </a:prstGeom>
            <a:solidFill>
              <a:srgbClr val="FEFEFE">
                <a:alpha val="30000"/>
              </a:srgbClr>
            </a:solidFill>
            <a:ln w="9525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0" name="Oval 272"/>
            <p:cNvSpPr>
              <a:spLocks noChangeArrowheads="1"/>
            </p:cNvSpPr>
            <p:nvPr/>
          </p:nvSpPr>
          <p:spPr bwMode="gray">
            <a:xfrm>
              <a:off x="572" y="1840"/>
              <a:ext cx="118" cy="111"/>
            </a:xfrm>
            <a:prstGeom prst="ellipse">
              <a:avLst/>
            </a:prstGeom>
            <a:solidFill>
              <a:srgbClr val="FEFEFE">
                <a:alpha val="30000"/>
              </a:srgbClr>
            </a:solidFill>
            <a:ln w="9525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1" name="Oval 273"/>
            <p:cNvSpPr>
              <a:spLocks noChangeArrowheads="1"/>
            </p:cNvSpPr>
            <p:nvPr/>
          </p:nvSpPr>
          <p:spPr bwMode="gray">
            <a:xfrm>
              <a:off x="329" y="2310"/>
              <a:ext cx="83" cy="78"/>
            </a:xfrm>
            <a:prstGeom prst="ellipse">
              <a:avLst/>
            </a:prstGeom>
            <a:solidFill>
              <a:srgbClr val="FEFEFE">
                <a:alpha val="30000"/>
              </a:srgbClr>
            </a:solidFill>
            <a:ln w="9525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119" name="Line 274"/>
            <p:cNvSpPr>
              <a:spLocks noChangeShapeType="1"/>
            </p:cNvSpPr>
            <p:nvPr/>
          </p:nvSpPr>
          <p:spPr bwMode="gray">
            <a:xfrm>
              <a:off x="355" y="2105"/>
              <a:ext cx="0" cy="215"/>
            </a:xfrm>
            <a:prstGeom prst="line">
              <a:avLst/>
            </a:prstGeom>
            <a:noFill/>
            <a:ln w="12700">
              <a:solidFill>
                <a:srgbClr val="FEFE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120" name="Line 275"/>
            <p:cNvSpPr>
              <a:spLocks noChangeShapeType="1"/>
            </p:cNvSpPr>
            <p:nvPr/>
          </p:nvSpPr>
          <p:spPr bwMode="gray">
            <a:xfrm flipV="1">
              <a:off x="413" y="1926"/>
              <a:ext cx="175" cy="52"/>
            </a:xfrm>
            <a:prstGeom prst="line">
              <a:avLst/>
            </a:prstGeom>
            <a:noFill/>
            <a:ln w="9525">
              <a:solidFill>
                <a:srgbClr val="FEFE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121" name="Line 276"/>
            <p:cNvSpPr>
              <a:spLocks noChangeShapeType="1"/>
            </p:cNvSpPr>
            <p:nvPr/>
          </p:nvSpPr>
          <p:spPr bwMode="gray">
            <a:xfrm flipH="1" flipV="1">
              <a:off x="524" y="1756"/>
              <a:ext cx="69" cy="93"/>
            </a:xfrm>
            <a:prstGeom prst="line">
              <a:avLst/>
            </a:prstGeom>
            <a:noFill/>
            <a:ln w="9525">
              <a:solidFill>
                <a:srgbClr val="FEFE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75" name="Oval 277"/>
            <p:cNvSpPr>
              <a:spLocks noChangeArrowheads="1"/>
            </p:cNvSpPr>
            <p:nvPr/>
          </p:nvSpPr>
          <p:spPr bwMode="gray">
            <a:xfrm>
              <a:off x="768" y="1762"/>
              <a:ext cx="84" cy="80"/>
            </a:xfrm>
            <a:prstGeom prst="ellipse">
              <a:avLst/>
            </a:prstGeom>
            <a:solidFill>
              <a:srgbClr val="FEFEFE">
                <a:alpha val="30000"/>
              </a:srgbClr>
            </a:solidFill>
            <a:ln w="9525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6" name="Oval 278"/>
            <p:cNvSpPr>
              <a:spLocks noChangeArrowheads="1"/>
            </p:cNvSpPr>
            <p:nvPr/>
          </p:nvSpPr>
          <p:spPr bwMode="gray">
            <a:xfrm>
              <a:off x="655" y="2069"/>
              <a:ext cx="94" cy="89"/>
            </a:xfrm>
            <a:prstGeom prst="ellipse">
              <a:avLst/>
            </a:prstGeom>
            <a:solidFill>
              <a:srgbClr val="FEFEFE">
                <a:alpha val="30000"/>
              </a:srgbClr>
            </a:solidFill>
            <a:ln w="9525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124" name="Line 279"/>
            <p:cNvSpPr>
              <a:spLocks noChangeShapeType="1"/>
            </p:cNvSpPr>
            <p:nvPr/>
          </p:nvSpPr>
          <p:spPr bwMode="gray">
            <a:xfrm>
              <a:off x="653" y="1954"/>
              <a:ext cx="29" cy="134"/>
            </a:xfrm>
            <a:prstGeom prst="line">
              <a:avLst/>
            </a:prstGeom>
            <a:noFill/>
            <a:ln w="9525">
              <a:solidFill>
                <a:srgbClr val="FEFE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125" name="Line 280"/>
            <p:cNvSpPr>
              <a:spLocks noChangeShapeType="1"/>
            </p:cNvSpPr>
            <p:nvPr/>
          </p:nvSpPr>
          <p:spPr bwMode="gray">
            <a:xfrm flipV="1">
              <a:off x="686" y="1803"/>
              <a:ext cx="87" cy="76"/>
            </a:xfrm>
            <a:prstGeom prst="line">
              <a:avLst/>
            </a:prstGeom>
            <a:noFill/>
            <a:ln w="9525">
              <a:solidFill>
                <a:srgbClr val="FEFE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79" name="Oval 281"/>
            <p:cNvSpPr>
              <a:spLocks noChangeArrowheads="1"/>
            </p:cNvSpPr>
            <p:nvPr/>
          </p:nvSpPr>
          <p:spPr bwMode="gray">
            <a:xfrm>
              <a:off x="177" y="1834"/>
              <a:ext cx="82" cy="80"/>
            </a:xfrm>
            <a:prstGeom prst="ellipse">
              <a:avLst/>
            </a:prstGeom>
            <a:solidFill>
              <a:srgbClr val="FEFEFE">
                <a:alpha val="30000"/>
              </a:srgbClr>
            </a:solidFill>
            <a:ln w="9525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127" name="Line 282"/>
            <p:cNvSpPr>
              <a:spLocks noChangeShapeType="1"/>
            </p:cNvSpPr>
            <p:nvPr/>
          </p:nvSpPr>
          <p:spPr bwMode="gray">
            <a:xfrm>
              <a:off x="221" y="1907"/>
              <a:ext cx="70" cy="70"/>
            </a:xfrm>
            <a:prstGeom prst="line">
              <a:avLst/>
            </a:prstGeom>
            <a:noFill/>
            <a:ln w="9525">
              <a:solidFill>
                <a:srgbClr val="FEFE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128" name="Line 283"/>
            <p:cNvSpPr>
              <a:spLocks noChangeShapeType="1"/>
            </p:cNvSpPr>
            <p:nvPr/>
          </p:nvSpPr>
          <p:spPr bwMode="gray">
            <a:xfrm flipH="1">
              <a:off x="550" y="2132"/>
              <a:ext cx="127" cy="36"/>
            </a:xfrm>
            <a:prstGeom prst="line">
              <a:avLst/>
            </a:prstGeom>
            <a:noFill/>
            <a:ln w="9525">
              <a:solidFill>
                <a:srgbClr val="FEFE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82" name="Oval 284"/>
            <p:cNvSpPr>
              <a:spLocks noChangeArrowheads="1"/>
            </p:cNvSpPr>
            <p:nvPr/>
          </p:nvSpPr>
          <p:spPr bwMode="gray">
            <a:xfrm>
              <a:off x="496" y="2131"/>
              <a:ext cx="84" cy="78"/>
            </a:xfrm>
            <a:prstGeom prst="ellipse">
              <a:avLst/>
            </a:prstGeom>
            <a:solidFill>
              <a:srgbClr val="FEFEFE">
                <a:alpha val="30000"/>
              </a:srgbClr>
            </a:solidFill>
            <a:ln w="9525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130" name="Line 285"/>
            <p:cNvSpPr>
              <a:spLocks noChangeShapeType="1"/>
            </p:cNvSpPr>
            <p:nvPr/>
          </p:nvSpPr>
          <p:spPr bwMode="gray">
            <a:xfrm>
              <a:off x="727" y="2147"/>
              <a:ext cx="29" cy="35"/>
            </a:xfrm>
            <a:prstGeom prst="line">
              <a:avLst/>
            </a:prstGeom>
            <a:noFill/>
            <a:ln w="9525">
              <a:solidFill>
                <a:srgbClr val="FEFEF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84" name="Oval 286"/>
            <p:cNvSpPr>
              <a:spLocks noChangeArrowheads="1"/>
            </p:cNvSpPr>
            <p:nvPr/>
          </p:nvSpPr>
          <p:spPr bwMode="gray">
            <a:xfrm>
              <a:off x="741" y="2186"/>
              <a:ext cx="84" cy="80"/>
            </a:xfrm>
            <a:prstGeom prst="ellipse">
              <a:avLst/>
            </a:prstGeom>
            <a:solidFill>
              <a:srgbClr val="FEFEFE">
                <a:alpha val="30000"/>
              </a:srgbClr>
            </a:solidFill>
            <a:ln w="9525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85" name="Group 287"/>
          <p:cNvGrpSpPr>
            <a:grpSpLocks/>
          </p:cNvGrpSpPr>
          <p:nvPr/>
        </p:nvGrpSpPr>
        <p:grpSpPr bwMode="auto">
          <a:xfrm>
            <a:off x="7239000" y="914400"/>
            <a:ext cx="1676400" cy="1093788"/>
            <a:chOff x="395" y="2036"/>
            <a:chExt cx="618" cy="403"/>
          </a:xfrm>
        </p:grpSpPr>
        <p:sp>
          <p:nvSpPr>
            <p:cNvPr id="86" name="Freeform 288"/>
            <p:cNvSpPr>
              <a:spLocks/>
            </p:cNvSpPr>
            <p:nvPr/>
          </p:nvSpPr>
          <p:spPr bwMode="gray">
            <a:xfrm>
              <a:off x="395" y="2217"/>
              <a:ext cx="81" cy="87"/>
            </a:xfrm>
            <a:custGeom>
              <a:avLst/>
              <a:gdLst/>
              <a:ahLst/>
              <a:cxnLst>
                <a:cxn ang="0">
                  <a:pos x="78" y="8"/>
                </a:cxn>
                <a:cxn ang="0">
                  <a:pos x="9" y="18"/>
                </a:cxn>
                <a:cxn ang="0">
                  <a:pos x="0" y="41"/>
                </a:cxn>
                <a:cxn ang="0">
                  <a:pos x="36" y="87"/>
                </a:cxn>
                <a:cxn ang="0">
                  <a:pos x="90" y="81"/>
                </a:cxn>
                <a:cxn ang="0">
                  <a:pos x="105" y="63"/>
                </a:cxn>
                <a:cxn ang="0">
                  <a:pos x="78" y="8"/>
                </a:cxn>
              </a:cxnLst>
              <a:rect l="0" t="0" r="r" b="b"/>
              <a:pathLst>
                <a:path w="108" h="87">
                  <a:moveTo>
                    <a:pt x="78" y="8"/>
                  </a:moveTo>
                  <a:cubicBezTo>
                    <a:pt x="70" y="0"/>
                    <a:pt x="20" y="1"/>
                    <a:pt x="9" y="18"/>
                  </a:cubicBezTo>
                  <a:cubicBezTo>
                    <a:pt x="4" y="25"/>
                    <a:pt x="2" y="33"/>
                    <a:pt x="0" y="41"/>
                  </a:cubicBezTo>
                  <a:cubicBezTo>
                    <a:pt x="1" y="66"/>
                    <a:pt x="9" y="85"/>
                    <a:pt x="36" y="87"/>
                  </a:cubicBezTo>
                  <a:cubicBezTo>
                    <a:pt x="70" y="86"/>
                    <a:pt x="66" y="87"/>
                    <a:pt x="90" y="81"/>
                  </a:cubicBezTo>
                  <a:cubicBezTo>
                    <a:pt x="104" y="67"/>
                    <a:pt x="99" y="74"/>
                    <a:pt x="105" y="63"/>
                  </a:cubicBezTo>
                  <a:cubicBezTo>
                    <a:pt x="108" y="45"/>
                    <a:pt x="104" y="8"/>
                    <a:pt x="78" y="8"/>
                  </a:cubicBezTo>
                  <a:close/>
                </a:path>
              </a:pathLst>
            </a:custGeom>
            <a:noFill/>
            <a:ln w="28575" cap="flat" cmpd="sng">
              <a:solidFill>
                <a:srgbClr val="FFFFFF">
                  <a:alpha val="50000"/>
                </a:srgbClr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7" name="Freeform 289"/>
            <p:cNvSpPr>
              <a:spLocks/>
            </p:cNvSpPr>
            <p:nvPr/>
          </p:nvSpPr>
          <p:spPr bwMode="gray">
            <a:xfrm>
              <a:off x="395" y="2352"/>
              <a:ext cx="81" cy="87"/>
            </a:xfrm>
            <a:custGeom>
              <a:avLst/>
              <a:gdLst/>
              <a:ahLst/>
              <a:cxnLst>
                <a:cxn ang="0">
                  <a:pos x="78" y="8"/>
                </a:cxn>
                <a:cxn ang="0">
                  <a:pos x="9" y="18"/>
                </a:cxn>
                <a:cxn ang="0">
                  <a:pos x="0" y="41"/>
                </a:cxn>
                <a:cxn ang="0">
                  <a:pos x="36" y="87"/>
                </a:cxn>
                <a:cxn ang="0">
                  <a:pos x="90" y="81"/>
                </a:cxn>
                <a:cxn ang="0">
                  <a:pos x="105" y="63"/>
                </a:cxn>
                <a:cxn ang="0">
                  <a:pos x="78" y="8"/>
                </a:cxn>
              </a:cxnLst>
              <a:rect l="0" t="0" r="r" b="b"/>
              <a:pathLst>
                <a:path w="108" h="87">
                  <a:moveTo>
                    <a:pt x="78" y="8"/>
                  </a:moveTo>
                  <a:cubicBezTo>
                    <a:pt x="70" y="0"/>
                    <a:pt x="20" y="1"/>
                    <a:pt x="9" y="18"/>
                  </a:cubicBezTo>
                  <a:cubicBezTo>
                    <a:pt x="4" y="25"/>
                    <a:pt x="2" y="33"/>
                    <a:pt x="0" y="41"/>
                  </a:cubicBezTo>
                  <a:cubicBezTo>
                    <a:pt x="1" y="66"/>
                    <a:pt x="9" y="85"/>
                    <a:pt x="36" y="87"/>
                  </a:cubicBezTo>
                  <a:cubicBezTo>
                    <a:pt x="70" y="86"/>
                    <a:pt x="66" y="87"/>
                    <a:pt x="90" y="81"/>
                  </a:cubicBezTo>
                  <a:cubicBezTo>
                    <a:pt x="104" y="67"/>
                    <a:pt x="99" y="74"/>
                    <a:pt x="105" y="63"/>
                  </a:cubicBezTo>
                  <a:cubicBezTo>
                    <a:pt x="108" y="45"/>
                    <a:pt x="104" y="8"/>
                    <a:pt x="78" y="8"/>
                  </a:cubicBezTo>
                  <a:close/>
                </a:path>
              </a:pathLst>
            </a:custGeom>
            <a:noFill/>
            <a:ln w="28575" cap="flat" cmpd="sng">
              <a:solidFill>
                <a:srgbClr val="FFFFFF">
                  <a:alpha val="50000"/>
                </a:srgbClr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8" name="Freeform 290"/>
            <p:cNvSpPr>
              <a:spLocks/>
            </p:cNvSpPr>
            <p:nvPr/>
          </p:nvSpPr>
          <p:spPr bwMode="gray">
            <a:xfrm>
              <a:off x="531" y="2213"/>
              <a:ext cx="80" cy="79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22" y="77"/>
                </a:cxn>
                <a:cxn ang="0">
                  <a:pos x="0" y="80"/>
                </a:cxn>
              </a:cxnLst>
              <a:rect l="0" t="0" r="r" b="b"/>
              <a:pathLst>
                <a:path w="100" h="90">
                  <a:moveTo>
                    <a:pt x="100" y="0"/>
                  </a:moveTo>
                  <a:cubicBezTo>
                    <a:pt x="69" y="32"/>
                    <a:pt x="39" y="64"/>
                    <a:pt x="22" y="77"/>
                  </a:cubicBezTo>
                  <a:cubicBezTo>
                    <a:pt x="5" y="90"/>
                    <a:pt x="4" y="79"/>
                    <a:pt x="0" y="80"/>
                  </a:cubicBezTo>
                </a:path>
              </a:pathLst>
            </a:custGeom>
            <a:noFill/>
            <a:ln w="28575" cap="flat" cmpd="sng">
              <a:solidFill>
                <a:srgbClr val="FFFFFF">
                  <a:alpha val="50000"/>
                </a:srgbClr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9" name="Freeform 291"/>
            <p:cNvSpPr>
              <a:spLocks/>
            </p:cNvSpPr>
            <p:nvPr/>
          </p:nvSpPr>
          <p:spPr bwMode="gray">
            <a:xfrm>
              <a:off x="543" y="2220"/>
              <a:ext cx="60" cy="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" y="23"/>
                </a:cxn>
                <a:cxn ang="0">
                  <a:pos x="60" y="62"/>
                </a:cxn>
              </a:cxnLst>
              <a:rect l="0" t="0" r="r" b="b"/>
              <a:pathLst>
                <a:path w="60" h="62">
                  <a:moveTo>
                    <a:pt x="0" y="0"/>
                  </a:moveTo>
                  <a:cubicBezTo>
                    <a:pt x="9" y="6"/>
                    <a:pt x="19" y="13"/>
                    <a:pt x="29" y="23"/>
                  </a:cubicBezTo>
                  <a:cubicBezTo>
                    <a:pt x="39" y="33"/>
                    <a:pt x="55" y="56"/>
                    <a:pt x="60" y="62"/>
                  </a:cubicBezTo>
                </a:path>
              </a:pathLst>
            </a:custGeom>
            <a:noFill/>
            <a:ln w="28575" cap="flat" cmpd="sng">
              <a:solidFill>
                <a:srgbClr val="FFFFFF">
                  <a:alpha val="50000"/>
                </a:srgbClr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grpSp>
          <p:nvGrpSpPr>
            <p:cNvPr id="2104" name="Group 292"/>
            <p:cNvGrpSpPr>
              <a:grpSpLocks/>
            </p:cNvGrpSpPr>
            <p:nvPr/>
          </p:nvGrpSpPr>
          <p:grpSpPr bwMode="auto">
            <a:xfrm>
              <a:off x="591" y="2036"/>
              <a:ext cx="422" cy="337"/>
              <a:chOff x="768" y="2024"/>
              <a:chExt cx="422" cy="337"/>
            </a:xfrm>
          </p:grpSpPr>
          <p:sp>
            <p:nvSpPr>
              <p:cNvPr id="92" name="Freeform 293"/>
              <p:cNvSpPr>
                <a:spLocks/>
              </p:cNvSpPr>
              <p:nvPr/>
            </p:nvSpPr>
            <p:spPr bwMode="gray">
              <a:xfrm>
                <a:off x="1074" y="2024"/>
                <a:ext cx="116" cy="11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67"/>
                  </a:cxn>
                  <a:cxn ang="0">
                    <a:pos x="53" y="117"/>
                  </a:cxn>
                  <a:cxn ang="0">
                    <a:pos x="108" y="105"/>
                  </a:cxn>
                  <a:cxn ang="0">
                    <a:pos x="116" y="54"/>
                  </a:cxn>
                  <a:cxn ang="0">
                    <a:pos x="65" y="0"/>
                  </a:cxn>
                  <a:cxn ang="0">
                    <a:pos x="12" y="0"/>
                  </a:cxn>
                </a:cxnLst>
                <a:rect l="0" t="0" r="r" b="b"/>
                <a:pathLst>
                  <a:path w="116" h="117">
                    <a:moveTo>
                      <a:pt x="12" y="0"/>
                    </a:moveTo>
                    <a:lnTo>
                      <a:pt x="0" y="67"/>
                    </a:lnTo>
                    <a:lnTo>
                      <a:pt x="53" y="117"/>
                    </a:lnTo>
                    <a:lnTo>
                      <a:pt x="108" y="105"/>
                    </a:lnTo>
                    <a:lnTo>
                      <a:pt x="116" y="54"/>
                    </a:lnTo>
                    <a:lnTo>
                      <a:pt x="65" y="0"/>
                    </a:lnTo>
                    <a:lnTo>
                      <a:pt x="12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FFFFF">
                    <a:alpha val="39999"/>
                  </a:srgb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9pPr>
              </a:lstStyle>
              <a:p>
                <a:pPr eaLnBrk="1" hangingPunct="1">
                  <a:defRPr/>
                </a:pPr>
                <a:endParaRPr kumimoji="0" lang="zh-TW" altLang="en-US" b="1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93" name="Freeform 294"/>
              <p:cNvSpPr>
                <a:spLocks/>
              </p:cNvSpPr>
              <p:nvPr/>
            </p:nvSpPr>
            <p:spPr bwMode="gray">
              <a:xfrm>
                <a:off x="858" y="2090"/>
                <a:ext cx="273" cy="228"/>
              </a:xfrm>
              <a:custGeom>
                <a:avLst/>
                <a:gdLst/>
                <a:ahLst/>
                <a:cxnLst>
                  <a:cxn ang="0">
                    <a:pos x="0" y="169"/>
                  </a:cxn>
                  <a:cxn ang="0">
                    <a:pos x="45" y="228"/>
                  </a:cxn>
                  <a:cxn ang="0">
                    <a:pos x="273" y="49"/>
                  </a:cxn>
                  <a:cxn ang="0">
                    <a:pos x="215" y="0"/>
                  </a:cxn>
                  <a:cxn ang="0">
                    <a:pos x="0" y="169"/>
                  </a:cxn>
                </a:cxnLst>
                <a:rect l="0" t="0" r="r" b="b"/>
                <a:pathLst>
                  <a:path w="273" h="228">
                    <a:moveTo>
                      <a:pt x="0" y="169"/>
                    </a:moveTo>
                    <a:lnTo>
                      <a:pt x="45" y="228"/>
                    </a:lnTo>
                    <a:lnTo>
                      <a:pt x="273" y="49"/>
                    </a:lnTo>
                    <a:lnTo>
                      <a:pt x="215" y="0"/>
                    </a:lnTo>
                    <a:lnTo>
                      <a:pt x="0" y="169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>
                    <a:alpha val="39999"/>
                  </a:srgb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9pPr>
              </a:lstStyle>
              <a:p>
                <a:pPr eaLnBrk="1" hangingPunct="1">
                  <a:defRPr/>
                </a:pPr>
                <a:endParaRPr kumimoji="0" lang="zh-TW" altLang="en-US" b="1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94" name="Freeform 295"/>
              <p:cNvSpPr>
                <a:spLocks/>
              </p:cNvSpPr>
              <p:nvPr/>
            </p:nvSpPr>
            <p:spPr bwMode="gray">
              <a:xfrm>
                <a:off x="858" y="2024"/>
                <a:ext cx="228" cy="237"/>
              </a:xfrm>
              <a:custGeom>
                <a:avLst/>
                <a:gdLst/>
                <a:ahLst/>
                <a:cxnLst>
                  <a:cxn ang="0">
                    <a:pos x="21" y="172"/>
                  </a:cxn>
                  <a:cxn ang="0">
                    <a:pos x="0" y="237"/>
                  </a:cxn>
                  <a:cxn ang="0">
                    <a:pos x="219" y="64"/>
                  </a:cxn>
                  <a:cxn ang="0">
                    <a:pos x="228" y="0"/>
                  </a:cxn>
                  <a:cxn ang="0">
                    <a:pos x="21" y="172"/>
                  </a:cxn>
                </a:cxnLst>
                <a:rect l="0" t="0" r="r" b="b"/>
                <a:pathLst>
                  <a:path w="228" h="237">
                    <a:moveTo>
                      <a:pt x="21" y="172"/>
                    </a:moveTo>
                    <a:lnTo>
                      <a:pt x="0" y="237"/>
                    </a:lnTo>
                    <a:lnTo>
                      <a:pt x="219" y="64"/>
                    </a:lnTo>
                    <a:lnTo>
                      <a:pt x="228" y="0"/>
                    </a:lnTo>
                    <a:lnTo>
                      <a:pt x="21" y="172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 cap="flat" cmpd="sng">
                <a:solidFill>
                  <a:srgbClr val="FFFFFF">
                    <a:alpha val="39999"/>
                  </a:srgb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9pPr>
              </a:lstStyle>
              <a:p>
                <a:pPr eaLnBrk="1" hangingPunct="1">
                  <a:defRPr/>
                </a:pPr>
                <a:endParaRPr kumimoji="0" lang="zh-TW" altLang="en-US" b="1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95" name="Freeform 296"/>
              <p:cNvSpPr>
                <a:spLocks/>
              </p:cNvSpPr>
              <p:nvPr/>
            </p:nvSpPr>
            <p:spPr bwMode="gray">
              <a:xfrm>
                <a:off x="903" y="2129"/>
                <a:ext cx="281" cy="190"/>
              </a:xfrm>
              <a:custGeom>
                <a:avLst/>
                <a:gdLst/>
                <a:ahLst/>
                <a:cxnLst>
                  <a:cxn ang="0">
                    <a:pos x="63" y="178"/>
                  </a:cxn>
                  <a:cxn ang="0">
                    <a:pos x="0" y="189"/>
                  </a:cxn>
                  <a:cxn ang="0">
                    <a:pos x="227" y="10"/>
                  </a:cxn>
                  <a:cxn ang="0">
                    <a:pos x="281" y="0"/>
                  </a:cxn>
                  <a:cxn ang="0">
                    <a:pos x="63" y="178"/>
                  </a:cxn>
                </a:cxnLst>
                <a:rect l="0" t="0" r="r" b="b"/>
                <a:pathLst>
                  <a:path w="281" h="189">
                    <a:moveTo>
                      <a:pt x="63" y="178"/>
                    </a:moveTo>
                    <a:lnTo>
                      <a:pt x="0" y="189"/>
                    </a:lnTo>
                    <a:lnTo>
                      <a:pt x="227" y="10"/>
                    </a:lnTo>
                    <a:lnTo>
                      <a:pt x="281" y="0"/>
                    </a:lnTo>
                    <a:lnTo>
                      <a:pt x="63" y="178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 cap="flat" cmpd="sng">
                <a:solidFill>
                  <a:srgbClr val="FFFFFF">
                    <a:alpha val="39999"/>
                  </a:srgb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9pPr>
              </a:lstStyle>
              <a:p>
                <a:pPr eaLnBrk="1" hangingPunct="1">
                  <a:defRPr/>
                </a:pPr>
                <a:endParaRPr kumimoji="0" lang="zh-TW" altLang="en-US" b="1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96" name="Freeform 297"/>
              <p:cNvSpPr>
                <a:spLocks/>
              </p:cNvSpPr>
              <p:nvPr/>
            </p:nvSpPr>
            <p:spPr bwMode="gray">
              <a:xfrm>
                <a:off x="789" y="2192"/>
                <a:ext cx="161" cy="163"/>
              </a:xfrm>
              <a:custGeom>
                <a:avLst/>
                <a:gdLst/>
                <a:ahLst/>
                <a:cxnLst>
                  <a:cxn ang="0">
                    <a:pos x="0" y="135"/>
                  </a:cxn>
                  <a:cxn ang="0">
                    <a:pos x="18" y="163"/>
                  </a:cxn>
                  <a:cxn ang="0">
                    <a:pos x="161" y="120"/>
                  </a:cxn>
                  <a:cxn ang="0">
                    <a:pos x="114" y="124"/>
                  </a:cxn>
                  <a:cxn ang="0">
                    <a:pos x="69" y="67"/>
                  </a:cxn>
                  <a:cxn ang="0">
                    <a:pos x="90" y="0"/>
                  </a:cxn>
                  <a:cxn ang="0">
                    <a:pos x="0" y="135"/>
                  </a:cxn>
                </a:cxnLst>
                <a:rect l="0" t="0" r="r" b="b"/>
                <a:pathLst>
                  <a:path w="161" h="163">
                    <a:moveTo>
                      <a:pt x="0" y="135"/>
                    </a:moveTo>
                    <a:lnTo>
                      <a:pt x="18" y="163"/>
                    </a:lnTo>
                    <a:lnTo>
                      <a:pt x="161" y="120"/>
                    </a:lnTo>
                    <a:lnTo>
                      <a:pt x="114" y="124"/>
                    </a:lnTo>
                    <a:lnTo>
                      <a:pt x="69" y="67"/>
                    </a:lnTo>
                    <a:lnTo>
                      <a:pt x="90" y="0"/>
                    </a:lnTo>
                    <a:lnTo>
                      <a:pt x="0" y="13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>
                    <a:alpha val="39999"/>
                  </a:srgbClr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9pPr>
              </a:lstStyle>
              <a:p>
                <a:pPr eaLnBrk="1" hangingPunct="1">
                  <a:defRPr/>
                </a:pPr>
                <a:endParaRPr kumimoji="0" lang="zh-TW" altLang="en-US" b="1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97" name="Freeform 298"/>
              <p:cNvSpPr>
                <a:spLocks/>
              </p:cNvSpPr>
              <p:nvPr/>
            </p:nvSpPr>
            <p:spPr bwMode="gray">
              <a:xfrm>
                <a:off x="768" y="2328"/>
                <a:ext cx="39" cy="33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0" y="33"/>
                  </a:cxn>
                  <a:cxn ang="0">
                    <a:pos x="39" y="25"/>
                  </a:cxn>
                  <a:cxn ang="0">
                    <a:pos x="27" y="0"/>
                  </a:cxn>
                </a:cxnLst>
                <a:rect l="0" t="0" r="r" b="b"/>
                <a:pathLst>
                  <a:path w="39" h="33">
                    <a:moveTo>
                      <a:pt x="27" y="0"/>
                    </a:moveTo>
                    <a:lnTo>
                      <a:pt x="0" y="33"/>
                    </a:lnTo>
                    <a:lnTo>
                      <a:pt x="39" y="25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9pPr>
              </a:lstStyle>
              <a:p>
                <a:pPr eaLnBrk="1" hangingPunct="1">
                  <a:defRPr/>
                </a:pPr>
                <a:endParaRPr kumimoji="0" lang="zh-TW" altLang="en-US" b="1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112" name="Line 299"/>
              <p:cNvSpPr>
                <a:spLocks noChangeShapeType="1"/>
              </p:cNvSpPr>
              <p:nvPr/>
            </p:nvSpPr>
            <p:spPr bwMode="gray">
              <a:xfrm flipV="1">
                <a:off x="797" y="2258"/>
                <a:ext cx="66" cy="72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39999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113" name="Line 300"/>
              <p:cNvSpPr>
                <a:spLocks noChangeShapeType="1"/>
              </p:cNvSpPr>
              <p:nvPr/>
            </p:nvSpPr>
            <p:spPr bwMode="gray">
              <a:xfrm flipV="1">
                <a:off x="806" y="2315"/>
                <a:ext cx="100" cy="34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39999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100" name="Oval 301"/>
              <p:cNvSpPr>
                <a:spLocks noChangeArrowheads="1"/>
              </p:cNvSpPr>
              <p:nvPr/>
            </p:nvSpPr>
            <p:spPr bwMode="gray">
              <a:xfrm rot="1507387">
                <a:off x="1116" y="2063"/>
                <a:ext cx="43" cy="27"/>
              </a:xfrm>
              <a:prstGeom prst="ellipse">
                <a:avLst/>
              </a:prstGeom>
              <a:solidFill>
                <a:srgbClr val="FFFFFF">
                  <a:alpha val="39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pitchFamily="18" charset="-120"/>
                  </a:defRPr>
                </a:lvl9pPr>
              </a:lstStyle>
              <a:p>
                <a:pPr eaLnBrk="1" hangingPunct="1">
                  <a:defRPr/>
                </a:pPr>
                <a:endParaRPr kumimoji="0" lang="zh-TW" altLang="en-US" b="1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91" name="Freeform 302"/>
            <p:cNvSpPr>
              <a:spLocks/>
            </p:cNvSpPr>
            <p:nvPr/>
          </p:nvSpPr>
          <p:spPr bwMode="gray">
            <a:xfrm>
              <a:off x="529" y="2348"/>
              <a:ext cx="80" cy="79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22" y="77"/>
                </a:cxn>
                <a:cxn ang="0">
                  <a:pos x="0" y="80"/>
                </a:cxn>
              </a:cxnLst>
              <a:rect l="0" t="0" r="r" b="b"/>
              <a:pathLst>
                <a:path w="100" h="90">
                  <a:moveTo>
                    <a:pt x="100" y="0"/>
                  </a:moveTo>
                  <a:cubicBezTo>
                    <a:pt x="69" y="32"/>
                    <a:pt x="39" y="64"/>
                    <a:pt x="22" y="77"/>
                  </a:cubicBezTo>
                  <a:cubicBezTo>
                    <a:pt x="5" y="90"/>
                    <a:pt x="4" y="79"/>
                    <a:pt x="0" y="80"/>
                  </a:cubicBezTo>
                </a:path>
              </a:pathLst>
            </a:custGeom>
            <a:noFill/>
            <a:ln w="28575" cap="flat" cmpd="sng">
              <a:solidFill>
                <a:srgbClr val="FFFFFF">
                  <a:alpha val="50000"/>
                </a:srgbClr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101" name="Group 359"/>
          <p:cNvGrpSpPr>
            <a:grpSpLocks/>
          </p:cNvGrpSpPr>
          <p:nvPr/>
        </p:nvGrpSpPr>
        <p:grpSpPr bwMode="auto">
          <a:xfrm rot="6957218">
            <a:off x="6401594" y="3039269"/>
            <a:ext cx="769937" cy="771525"/>
            <a:chOff x="3312" y="1584"/>
            <a:chExt cx="677" cy="678"/>
          </a:xfrm>
        </p:grpSpPr>
        <p:sp>
          <p:nvSpPr>
            <p:cNvPr id="102" name="Freeform 328"/>
            <p:cNvSpPr>
              <a:spLocks noEditPoints="1"/>
            </p:cNvSpPr>
            <p:nvPr userDrawn="1"/>
          </p:nvSpPr>
          <p:spPr bwMode="gray">
            <a:xfrm>
              <a:off x="3312" y="1584"/>
              <a:ext cx="677" cy="678"/>
            </a:xfrm>
            <a:custGeom>
              <a:avLst/>
              <a:gdLst/>
              <a:ahLst/>
              <a:cxnLst>
                <a:cxn ang="0">
                  <a:pos x="982" y="24"/>
                </a:cxn>
                <a:cxn ang="0">
                  <a:pos x="644" y="146"/>
                </a:cxn>
                <a:cxn ang="0">
                  <a:pos x="358" y="357"/>
                </a:cxn>
                <a:cxn ang="0">
                  <a:pos x="147" y="643"/>
                </a:cxn>
                <a:cxn ang="0">
                  <a:pos x="24" y="982"/>
                </a:cxn>
                <a:cxn ang="0">
                  <a:pos x="7" y="1352"/>
                </a:cxn>
                <a:cxn ang="0">
                  <a:pos x="95" y="1706"/>
                </a:cxn>
                <a:cxn ang="0">
                  <a:pos x="279" y="2008"/>
                </a:cxn>
                <a:cxn ang="0">
                  <a:pos x="541" y="2248"/>
                </a:cxn>
                <a:cxn ang="0">
                  <a:pos x="862" y="2402"/>
                </a:cxn>
                <a:cxn ang="0">
                  <a:pos x="1229" y="2458"/>
                </a:cxn>
                <a:cxn ang="0">
                  <a:pos x="1594" y="2402"/>
                </a:cxn>
                <a:cxn ang="0">
                  <a:pos x="1913" y="2248"/>
                </a:cxn>
                <a:cxn ang="0">
                  <a:pos x="2175" y="2008"/>
                </a:cxn>
                <a:cxn ang="0">
                  <a:pos x="2358" y="1706"/>
                </a:cxn>
                <a:cxn ang="0">
                  <a:pos x="2445" y="1352"/>
                </a:cxn>
                <a:cxn ang="0">
                  <a:pos x="2430" y="982"/>
                </a:cxn>
                <a:cxn ang="0">
                  <a:pos x="2306" y="643"/>
                </a:cxn>
                <a:cxn ang="0">
                  <a:pos x="2096" y="357"/>
                </a:cxn>
                <a:cxn ang="0">
                  <a:pos x="1814" y="146"/>
                </a:cxn>
                <a:cxn ang="0">
                  <a:pos x="1476" y="24"/>
                </a:cxn>
                <a:cxn ang="0">
                  <a:pos x="1324" y="2263"/>
                </a:cxn>
                <a:cxn ang="0">
                  <a:pos x="1010" y="2215"/>
                </a:cxn>
                <a:cxn ang="0">
                  <a:pos x="736" y="2084"/>
                </a:cxn>
                <a:cxn ang="0">
                  <a:pos x="512" y="1881"/>
                </a:cxn>
                <a:cxn ang="0">
                  <a:pos x="358" y="1626"/>
                </a:cxn>
                <a:cxn ang="0">
                  <a:pos x="279" y="1328"/>
                </a:cxn>
                <a:cxn ang="0">
                  <a:pos x="295" y="1009"/>
                </a:cxn>
                <a:cxn ang="0">
                  <a:pos x="402" y="723"/>
                </a:cxn>
                <a:cxn ang="0">
                  <a:pos x="580" y="481"/>
                </a:cxn>
                <a:cxn ang="0">
                  <a:pos x="823" y="302"/>
                </a:cxn>
                <a:cxn ang="0">
                  <a:pos x="1113" y="195"/>
                </a:cxn>
                <a:cxn ang="0">
                  <a:pos x="1427" y="178"/>
                </a:cxn>
                <a:cxn ang="0">
                  <a:pos x="1726" y="258"/>
                </a:cxn>
                <a:cxn ang="0">
                  <a:pos x="1985" y="413"/>
                </a:cxn>
                <a:cxn ang="0">
                  <a:pos x="2183" y="635"/>
                </a:cxn>
                <a:cxn ang="0">
                  <a:pos x="2313" y="910"/>
                </a:cxn>
                <a:cxn ang="0">
                  <a:pos x="2362" y="1221"/>
                </a:cxn>
                <a:cxn ang="0">
                  <a:pos x="2313" y="1531"/>
                </a:cxn>
                <a:cxn ang="0">
                  <a:pos x="2183" y="1802"/>
                </a:cxn>
                <a:cxn ang="0">
                  <a:pos x="1985" y="2024"/>
                </a:cxn>
                <a:cxn ang="0">
                  <a:pos x="1726" y="2180"/>
                </a:cxn>
                <a:cxn ang="0">
                  <a:pos x="1427" y="2259"/>
                </a:cxn>
              </a:cxnLst>
              <a:rect l="0" t="0" r="r" b="b"/>
              <a:pathLst>
                <a:path w="2453" h="2458">
                  <a:moveTo>
                    <a:pt x="1229" y="0"/>
                  </a:moveTo>
                  <a:lnTo>
                    <a:pt x="1101" y="8"/>
                  </a:lnTo>
                  <a:lnTo>
                    <a:pt x="982" y="24"/>
                  </a:lnTo>
                  <a:lnTo>
                    <a:pt x="862" y="55"/>
                  </a:lnTo>
                  <a:lnTo>
                    <a:pt x="751" y="95"/>
                  </a:lnTo>
                  <a:lnTo>
                    <a:pt x="644" y="146"/>
                  </a:lnTo>
                  <a:lnTo>
                    <a:pt x="541" y="210"/>
                  </a:lnTo>
                  <a:lnTo>
                    <a:pt x="446" y="278"/>
                  </a:lnTo>
                  <a:lnTo>
                    <a:pt x="358" y="357"/>
                  </a:lnTo>
                  <a:lnTo>
                    <a:pt x="279" y="445"/>
                  </a:lnTo>
                  <a:lnTo>
                    <a:pt x="211" y="540"/>
                  </a:lnTo>
                  <a:lnTo>
                    <a:pt x="147" y="643"/>
                  </a:lnTo>
                  <a:lnTo>
                    <a:pt x="95" y="752"/>
                  </a:lnTo>
                  <a:lnTo>
                    <a:pt x="56" y="863"/>
                  </a:lnTo>
                  <a:lnTo>
                    <a:pt x="24" y="982"/>
                  </a:lnTo>
                  <a:lnTo>
                    <a:pt x="7" y="1101"/>
                  </a:lnTo>
                  <a:lnTo>
                    <a:pt x="0" y="1229"/>
                  </a:lnTo>
                  <a:lnTo>
                    <a:pt x="7" y="1352"/>
                  </a:lnTo>
                  <a:lnTo>
                    <a:pt x="24" y="1475"/>
                  </a:lnTo>
                  <a:lnTo>
                    <a:pt x="56" y="1595"/>
                  </a:lnTo>
                  <a:lnTo>
                    <a:pt x="95" y="1706"/>
                  </a:lnTo>
                  <a:lnTo>
                    <a:pt x="147" y="1813"/>
                  </a:lnTo>
                  <a:lnTo>
                    <a:pt x="211" y="1913"/>
                  </a:lnTo>
                  <a:lnTo>
                    <a:pt x="279" y="2008"/>
                  </a:lnTo>
                  <a:lnTo>
                    <a:pt x="358" y="2096"/>
                  </a:lnTo>
                  <a:lnTo>
                    <a:pt x="446" y="2176"/>
                  </a:lnTo>
                  <a:lnTo>
                    <a:pt x="541" y="2248"/>
                  </a:lnTo>
                  <a:lnTo>
                    <a:pt x="644" y="2310"/>
                  </a:lnTo>
                  <a:lnTo>
                    <a:pt x="751" y="2363"/>
                  </a:lnTo>
                  <a:lnTo>
                    <a:pt x="862" y="2402"/>
                  </a:lnTo>
                  <a:lnTo>
                    <a:pt x="982" y="2434"/>
                  </a:lnTo>
                  <a:lnTo>
                    <a:pt x="1101" y="2450"/>
                  </a:lnTo>
                  <a:lnTo>
                    <a:pt x="1229" y="2458"/>
                  </a:lnTo>
                  <a:lnTo>
                    <a:pt x="1352" y="2450"/>
                  </a:lnTo>
                  <a:lnTo>
                    <a:pt x="1476" y="2434"/>
                  </a:lnTo>
                  <a:lnTo>
                    <a:pt x="1594" y="2402"/>
                  </a:lnTo>
                  <a:lnTo>
                    <a:pt x="1705" y="2363"/>
                  </a:lnTo>
                  <a:lnTo>
                    <a:pt x="1814" y="2310"/>
                  </a:lnTo>
                  <a:lnTo>
                    <a:pt x="1913" y="2248"/>
                  </a:lnTo>
                  <a:lnTo>
                    <a:pt x="2008" y="2176"/>
                  </a:lnTo>
                  <a:lnTo>
                    <a:pt x="2096" y="2096"/>
                  </a:lnTo>
                  <a:lnTo>
                    <a:pt x="2175" y="2008"/>
                  </a:lnTo>
                  <a:lnTo>
                    <a:pt x="2243" y="1913"/>
                  </a:lnTo>
                  <a:lnTo>
                    <a:pt x="2306" y="1813"/>
                  </a:lnTo>
                  <a:lnTo>
                    <a:pt x="2358" y="1706"/>
                  </a:lnTo>
                  <a:lnTo>
                    <a:pt x="2397" y="1595"/>
                  </a:lnTo>
                  <a:lnTo>
                    <a:pt x="2430" y="1475"/>
                  </a:lnTo>
                  <a:lnTo>
                    <a:pt x="2445" y="1352"/>
                  </a:lnTo>
                  <a:lnTo>
                    <a:pt x="2453" y="1229"/>
                  </a:lnTo>
                  <a:lnTo>
                    <a:pt x="2445" y="1101"/>
                  </a:lnTo>
                  <a:lnTo>
                    <a:pt x="2430" y="982"/>
                  </a:lnTo>
                  <a:lnTo>
                    <a:pt x="2397" y="863"/>
                  </a:lnTo>
                  <a:lnTo>
                    <a:pt x="2358" y="752"/>
                  </a:lnTo>
                  <a:lnTo>
                    <a:pt x="2306" y="643"/>
                  </a:lnTo>
                  <a:lnTo>
                    <a:pt x="2243" y="540"/>
                  </a:lnTo>
                  <a:lnTo>
                    <a:pt x="2175" y="445"/>
                  </a:lnTo>
                  <a:lnTo>
                    <a:pt x="2096" y="357"/>
                  </a:lnTo>
                  <a:lnTo>
                    <a:pt x="2008" y="278"/>
                  </a:lnTo>
                  <a:lnTo>
                    <a:pt x="1913" y="210"/>
                  </a:lnTo>
                  <a:lnTo>
                    <a:pt x="1814" y="146"/>
                  </a:lnTo>
                  <a:lnTo>
                    <a:pt x="1705" y="95"/>
                  </a:lnTo>
                  <a:lnTo>
                    <a:pt x="1594" y="55"/>
                  </a:lnTo>
                  <a:lnTo>
                    <a:pt x="1476" y="24"/>
                  </a:lnTo>
                  <a:lnTo>
                    <a:pt x="1352" y="8"/>
                  </a:lnTo>
                  <a:lnTo>
                    <a:pt x="1229" y="0"/>
                  </a:lnTo>
                  <a:close/>
                  <a:moveTo>
                    <a:pt x="1324" y="2263"/>
                  </a:moveTo>
                  <a:lnTo>
                    <a:pt x="1217" y="2259"/>
                  </a:lnTo>
                  <a:lnTo>
                    <a:pt x="1113" y="2244"/>
                  </a:lnTo>
                  <a:lnTo>
                    <a:pt x="1010" y="2215"/>
                  </a:lnTo>
                  <a:lnTo>
                    <a:pt x="914" y="2180"/>
                  </a:lnTo>
                  <a:lnTo>
                    <a:pt x="823" y="2136"/>
                  </a:lnTo>
                  <a:lnTo>
                    <a:pt x="736" y="2084"/>
                  </a:lnTo>
                  <a:lnTo>
                    <a:pt x="656" y="2024"/>
                  </a:lnTo>
                  <a:lnTo>
                    <a:pt x="580" y="1957"/>
                  </a:lnTo>
                  <a:lnTo>
                    <a:pt x="512" y="1881"/>
                  </a:lnTo>
                  <a:lnTo>
                    <a:pt x="454" y="1802"/>
                  </a:lnTo>
                  <a:lnTo>
                    <a:pt x="402" y="1718"/>
                  </a:lnTo>
                  <a:lnTo>
                    <a:pt x="358" y="1626"/>
                  </a:lnTo>
                  <a:lnTo>
                    <a:pt x="322" y="1531"/>
                  </a:lnTo>
                  <a:lnTo>
                    <a:pt x="295" y="1432"/>
                  </a:lnTo>
                  <a:lnTo>
                    <a:pt x="279" y="1328"/>
                  </a:lnTo>
                  <a:lnTo>
                    <a:pt x="275" y="1221"/>
                  </a:lnTo>
                  <a:lnTo>
                    <a:pt x="279" y="1114"/>
                  </a:lnTo>
                  <a:lnTo>
                    <a:pt x="295" y="1009"/>
                  </a:lnTo>
                  <a:lnTo>
                    <a:pt x="322" y="910"/>
                  </a:lnTo>
                  <a:lnTo>
                    <a:pt x="358" y="815"/>
                  </a:lnTo>
                  <a:lnTo>
                    <a:pt x="402" y="723"/>
                  </a:lnTo>
                  <a:lnTo>
                    <a:pt x="454" y="635"/>
                  </a:lnTo>
                  <a:lnTo>
                    <a:pt x="512" y="557"/>
                  </a:lnTo>
                  <a:lnTo>
                    <a:pt x="580" y="481"/>
                  </a:lnTo>
                  <a:lnTo>
                    <a:pt x="656" y="413"/>
                  </a:lnTo>
                  <a:lnTo>
                    <a:pt x="736" y="353"/>
                  </a:lnTo>
                  <a:lnTo>
                    <a:pt x="823" y="302"/>
                  </a:lnTo>
                  <a:lnTo>
                    <a:pt x="914" y="258"/>
                  </a:lnTo>
                  <a:lnTo>
                    <a:pt x="1010" y="222"/>
                  </a:lnTo>
                  <a:lnTo>
                    <a:pt x="1113" y="195"/>
                  </a:lnTo>
                  <a:lnTo>
                    <a:pt x="1217" y="178"/>
                  </a:lnTo>
                  <a:lnTo>
                    <a:pt x="1324" y="174"/>
                  </a:lnTo>
                  <a:lnTo>
                    <a:pt x="1427" y="178"/>
                  </a:lnTo>
                  <a:lnTo>
                    <a:pt x="1530" y="195"/>
                  </a:lnTo>
                  <a:lnTo>
                    <a:pt x="1630" y="222"/>
                  </a:lnTo>
                  <a:lnTo>
                    <a:pt x="1726" y="258"/>
                  </a:lnTo>
                  <a:lnTo>
                    <a:pt x="1818" y="302"/>
                  </a:lnTo>
                  <a:lnTo>
                    <a:pt x="1901" y="353"/>
                  </a:lnTo>
                  <a:lnTo>
                    <a:pt x="1985" y="413"/>
                  </a:lnTo>
                  <a:lnTo>
                    <a:pt x="2055" y="481"/>
                  </a:lnTo>
                  <a:lnTo>
                    <a:pt x="2123" y="557"/>
                  </a:lnTo>
                  <a:lnTo>
                    <a:pt x="2183" y="635"/>
                  </a:lnTo>
                  <a:lnTo>
                    <a:pt x="2235" y="723"/>
                  </a:lnTo>
                  <a:lnTo>
                    <a:pt x="2278" y="815"/>
                  </a:lnTo>
                  <a:lnTo>
                    <a:pt x="2313" y="910"/>
                  </a:lnTo>
                  <a:lnTo>
                    <a:pt x="2342" y="1009"/>
                  </a:lnTo>
                  <a:lnTo>
                    <a:pt x="2358" y="1114"/>
                  </a:lnTo>
                  <a:lnTo>
                    <a:pt x="2362" y="1221"/>
                  </a:lnTo>
                  <a:lnTo>
                    <a:pt x="2358" y="1328"/>
                  </a:lnTo>
                  <a:lnTo>
                    <a:pt x="2342" y="1432"/>
                  </a:lnTo>
                  <a:lnTo>
                    <a:pt x="2313" y="1531"/>
                  </a:lnTo>
                  <a:lnTo>
                    <a:pt x="2278" y="1626"/>
                  </a:lnTo>
                  <a:lnTo>
                    <a:pt x="2235" y="1718"/>
                  </a:lnTo>
                  <a:lnTo>
                    <a:pt x="2183" y="1802"/>
                  </a:lnTo>
                  <a:lnTo>
                    <a:pt x="2123" y="1881"/>
                  </a:lnTo>
                  <a:lnTo>
                    <a:pt x="2055" y="1957"/>
                  </a:lnTo>
                  <a:lnTo>
                    <a:pt x="1985" y="2024"/>
                  </a:lnTo>
                  <a:lnTo>
                    <a:pt x="1901" y="2084"/>
                  </a:lnTo>
                  <a:lnTo>
                    <a:pt x="1818" y="2136"/>
                  </a:lnTo>
                  <a:lnTo>
                    <a:pt x="1726" y="2180"/>
                  </a:lnTo>
                  <a:lnTo>
                    <a:pt x="1630" y="2215"/>
                  </a:lnTo>
                  <a:lnTo>
                    <a:pt x="1530" y="2244"/>
                  </a:lnTo>
                  <a:lnTo>
                    <a:pt x="1427" y="2259"/>
                  </a:lnTo>
                  <a:lnTo>
                    <a:pt x="1324" y="2263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3" name="Freeform 337"/>
            <p:cNvSpPr>
              <a:spLocks/>
            </p:cNvSpPr>
            <p:nvPr userDrawn="1"/>
          </p:nvSpPr>
          <p:spPr bwMode="gray">
            <a:xfrm rot="4749582">
              <a:off x="3270" y="1799"/>
              <a:ext cx="547" cy="216"/>
            </a:xfrm>
            <a:custGeom>
              <a:avLst/>
              <a:gdLst/>
              <a:ahLst/>
              <a:cxnLst>
                <a:cxn ang="0">
                  <a:pos x="0" y="176"/>
                </a:cxn>
                <a:cxn ang="0">
                  <a:pos x="1604" y="344"/>
                </a:cxn>
                <a:cxn ang="0">
                  <a:pos x="760" y="72"/>
                </a:cxn>
                <a:cxn ang="0">
                  <a:pos x="0" y="176"/>
                </a:cxn>
              </a:cxnLst>
              <a:rect l="0" t="0" r="r" b="b"/>
              <a:pathLst>
                <a:path w="1731" h="344">
                  <a:moveTo>
                    <a:pt x="0" y="176"/>
                  </a:moveTo>
                  <a:cubicBezTo>
                    <a:pt x="856" y="0"/>
                    <a:pt x="1604" y="344"/>
                    <a:pt x="1604" y="344"/>
                  </a:cubicBezTo>
                  <a:cubicBezTo>
                    <a:pt x="1731" y="327"/>
                    <a:pt x="1056" y="80"/>
                    <a:pt x="760" y="72"/>
                  </a:cubicBezTo>
                  <a:cubicBezTo>
                    <a:pt x="464" y="64"/>
                    <a:pt x="244" y="60"/>
                    <a:pt x="0" y="176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4" name="Freeform 345"/>
            <p:cNvSpPr>
              <a:spLocks/>
            </p:cNvSpPr>
            <p:nvPr userDrawn="1"/>
          </p:nvSpPr>
          <p:spPr bwMode="gray">
            <a:xfrm rot="16850418" flipH="1">
              <a:off x="3522" y="1842"/>
              <a:ext cx="547" cy="208"/>
            </a:xfrm>
            <a:custGeom>
              <a:avLst/>
              <a:gdLst/>
              <a:ahLst/>
              <a:cxnLst>
                <a:cxn ang="0">
                  <a:pos x="0" y="176"/>
                </a:cxn>
                <a:cxn ang="0">
                  <a:pos x="1604" y="344"/>
                </a:cxn>
                <a:cxn ang="0">
                  <a:pos x="760" y="72"/>
                </a:cxn>
                <a:cxn ang="0">
                  <a:pos x="0" y="176"/>
                </a:cxn>
              </a:cxnLst>
              <a:rect l="0" t="0" r="r" b="b"/>
              <a:pathLst>
                <a:path w="1731" h="344">
                  <a:moveTo>
                    <a:pt x="0" y="176"/>
                  </a:moveTo>
                  <a:cubicBezTo>
                    <a:pt x="856" y="0"/>
                    <a:pt x="1604" y="344"/>
                    <a:pt x="1604" y="344"/>
                  </a:cubicBezTo>
                  <a:cubicBezTo>
                    <a:pt x="1731" y="327"/>
                    <a:pt x="1056" y="80"/>
                    <a:pt x="760" y="72"/>
                  </a:cubicBezTo>
                  <a:cubicBezTo>
                    <a:pt x="464" y="64"/>
                    <a:pt x="244" y="60"/>
                    <a:pt x="0" y="176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5" name="Freeform 347"/>
            <p:cNvSpPr>
              <a:spLocks/>
            </p:cNvSpPr>
            <p:nvPr userDrawn="1"/>
          </p:nvSpPr>
          <p:spPr bwMode="gray">
            <a:xfrm>
              <a:off x="3705" y="1812"/>
              <a:ext cx="134" cy="36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22" y="30"/>
                </a:cxn>
                <a:cxn ang="0">
                  <a:pos x="68" y="8"/>
                </a:cxn>
                <a:cxn ang="0">
                  <a:pos x="0" y="32"/>
                </a:cxn>
              </a:cxnLst>
              <a:rect l="0" t="0" r="r" b="b"/>
              <a:pathLst>
                <a:path w="133" h="34">
                  <a:moveTo>
                    <a:pt x="0" y="32"/>
                  </a:moveTo>
                  <a:cubicBezTo>
                    <a:pt x="112" y="0"/>
                    <a:pt x="107" y="34"/>
                    <a:pt x="122" y="30"/>
                  </a:cubicBezTo>
                  <a:cubicBezTo>
                    <a:pt x="133" y="26"/>
                    <a:pt x="88" y="8"/>
                    <a:pt x="68" y="8"/>
                  </a:cubicBezTo>
                  <a:cubicBezTo>
                    <a:pt x="41" y="6"/>
                    <a:pt x="33" y="16"/>
                    <a:pt x="0" y="3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6" name="Freeform 348"/>
            <p:cNvSpPr>
              <a:spLocks/>
            </p:cNvSpPr>
            <p:nvPr userDrawn="1"/>
          </p:nvSpPr>
          <p:spPr bwMode="gray">
            <a:xfrm>
              <a:off x="3726" y="1761"/>
              <a:ext cx="134" cy="35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22" y="30"/>
                </a:cxn>
                <a:cxn ang="0">
                  <a:pos x="68" y="8"/>
                </a:cxn>
                <a:cxn ang="0">
                  <a:pos x="0" y="32"/>
                </a:cxn>
              </a:cxnLst>
              <a:rect l="0" t="0" r="r" b="b"/>
              <a:pathLst>
                <a:path w="133" h="34">
                  <a:moveTo>
                    <a:pt x="0" y="32"/>
                  </a:moveTo>
                  <a:cubicBezTo>
                    <a:pt x="112" y="0"/>
                    <a:pt x="107" y="34"/>
                    <a:pt x="122" y="30"/>
                  </a:cubicBezTo>
                  <a:cubicBezTo>
                    <a:pt x="133" y="26"/>
                    <a:pt x="88" y="8"/>
                    <a:pt x="68" y="8"/>
                  </a:cubicBezTo>
                  <a:cubicBezTo>
                    <a:pt x="41" y="6"/>
                    <a:pt x="33" y="16"/>
                    <a:pt x="0" y="3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7" name="Freeform 349"/>
            <p:cNvSpPr>
              <a:spLocks/>
            </p:cNvSpPr>
            <p:nvPr userDrawn="1"/>
          </p:nvSpPr>
          <p:spPr bwMode="gray">
            <a:xfrm>
              <a:off x="3702" y="1870"/>
              <a:ext cx="134" cy="32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22" y="30"/>
                </a:cxn>
                <a:cxn ang="0">
                  <a:pos x="68" y="8"/>
                </a:cxn>
                <a:cxn ang="0">
                  <a:pos x="0" y="32"/>
                </a:cxn>
              </a:cxnLst>
              <a:rect l="0" t="0" r="r" b="b"/>
              <a:pathLst>
                <a:path w="133" h="34">
                  <a:moveTo>
                    <a:pt x="0" y="32"/>
                  </a:moveTo>
                  <a:cubicBezTo>
                    <a:pt x="112" y="0"/>
                    <a:pt x="107" y="34"/>
                    <a:pt x="122" y="30"/>
                  </a:cubicBezTo>
                  <a:cubicBezTo>
                    <a:pt x="133" y="26"/>
                    <a:pt x="88" y="8"/>
                    <a:pt x="68" y="8"/>
                  </a:cubicBezTo>
                  <a:cubicBezTo>
                    <a:pt x="41" y="6"/>
                    <a:pt x="33" y="16"/>
                    <a:pt x="0" y="3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8" name="Freeform 350"/>
            <p:cNvSpPr>
              <a:spLocks/>
            </p:cNvSpPr>
            <p:nvPr userDrawn="1"/>
          </p:nvSpPr>
          <p:spPr bwMode="gray">
            <a:xfrm>
              <a:off x="3701" y="1919"/>
              <a:ext cx="134" cy="35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22" y="30"/>
                </a:cxn>
                <a:cxn ang="0">
                  <a:pos x="68" y="8"/>
                </a:cxn>
                <a:cxn ang="0">
                  <a:pos x="0" y="32"/>
                </a:cxn>
              </a:cxnLst>
              <a:rect l="0" t="0" r="r" b="b"/>
              <a:pathLst>
                <a:path w="133" h="34">
                  <a:moveTo>
                    <a:pt x="0" y="32"/>
                  </a:moveTo>
                  <a:cubicBezTo>
                    <a:pt x="112" y="0"/>
                    <a:pt x="107" y="34"/>
                    <a:pt x="122" y="30"/>
                  </a:cubicBezTo>
                  <a:cubicBezTo>
                    <a:pt x="133" y="26"/>
                    <a:pt x="88" y="8"/>
                    <a:pt x="68" y="8"/>
                  </a:cubicBezTo>
                  <a:cubicBezTo>
                    <a:pt x="41" y="6"/>
                    <a:pt x="33" y="16"/>
                    <a:pt x="0" y="3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9" name="Freeform 351"/>
            <p:cNvSpPr>
              <a:spLocks/>
            </p:cNvSpPr>
            <p:nvPr userDrawn="1"/>
          </p:nvSpPr>
          <p:spPr bwMode="gray">
            <a:xfrm>
              <a:off x="3701" y="1962"/>
              <a:ext cx="134" cy="32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22" y="30"/>
                </a:cxn>
                <a:cxn ang="0">
                  <a:pos x="68" y="8"/>
                </a:cxn>
                <a:cxn ang="0">
                  <a:pos x="0" y="32"/>
                </a:cxn>
              </a:cxnLst>
              <a:rect l="0" t="0" r="r" b="b"/>
              <a:pathLst>
                <a:path w="133" h="34">
                  <a:moveTo>
                    <a:pt x="0" y="32"/>
                  </a:moveTo>
                  <a:cubicBezTo>
                    <a:pt x="112" y="0"/>
                    <a:pt x="107" y="34"/>
                    <a:pt x="122" y="30"/>
                  </a:cubicBezTo>
                  <a:cubicBezTo>
                    <a:pt x="133" y="26"/>
                    <a:pt x="88" y="8"/>
                    <a:pt x="68" y="8"/>
                  </a:cubicBezTo>
                  <a:cubicBezTo>
                    <a:pt x="41" y="6"/>
                    <a:pt x="33" y="16"/>
                    <a:pt x="0" y="3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10" name="Freeform 352"/>
            <p:cNvSpPr>
              <a:spLocks/>
            </p:cNvSpPr>
            <p:nvPr userDrawn="1"/>
          </p:nvSpPr>
          <p:spPr bwMode="gray">
            <a:xfrm>
              <a:off x="3708" y="2007"/>
              <a:ext cx="134" cy="32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22" y="30"/>
                </a:cxn>
                <a:cxn ang="0">
                  <a:pos x="68" y="8"/>
                </a:cxn>
                <a:cxn ang="0">
                  <a:pos x="0" y="32"/>
                </a:cxn>
              </a:cxnLst>
              <a:rect l="0" t="0" r="r" b="b"/>
              <a:pathLst>
                <a:path w="133" h="34">
                  <a:moveTo>
                    <a:pt x="0" y="32"/>
                  </a:moveTo>
                  <a:cubicBezTo>
                    <a:pt x="112" y="0"/>
                    <a:pt x="107" y="34"/>
                    <a:pt x="122" y="30"/>
                  </a:cubicBezTo>
                  <a:cubicBezTo>
                    <a:pt x="133" y="26"/>
                    <a:pt x="88" y="8"/>
                    <a:pt x="68" y="8"/>
                  </a:cubicBezTo>
                  <a:cubicBezTo>
                    <a:pt x="41" y="6"/>
                    <a:pt x="33" y="16"/>
                    <a:pt x="0" y="3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11" name="Freeform 353"/>
            <p:cNvSpPr>
              <a:spLocks/>
            </p:cNvSpPr>
            <p:nvPr userDrawn="1"/>
          </p:nvSpPr>
          <p:spPr bwMode="gray">
            <a:xfrm>
              <a:off x="3504" y="1856"/>
              <a:ext cx="134" cy="35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22" y="30"/>
                </a:cxn>
                <a:cxn ang="0">
                  <a:pos x="68" y="8"/>
                </a:cxn>
                <a:cxn ang="0">
                  <a:pos x="0" y="32"/>
                </a:cxn>
              </a:cxnLst>
              <a:rect l="0" t="0" r="r" b="b"/>
              <a:pathLst>
                <a:path w="133" h="34">
                  <a:moveTo>
                    <a:pt x="0" y="32"/>
                  </a:moveTo>
                  <a:cubicBezTo>
                    <a:pt x="112" y="0"/>
                    <a:pt x="107" y="34"/>
                    <a:pt x="122" y="30"/>
                  </a:cubicBezTo>
                  <a:cubicBezTo>
                    <a:pt x="133" y="26"/>
                    <a:pt x="88" y="8"/>
                    <a:pt x="68" y="8"/>
                  </a:cubicBezTo>
                  <a:cubicBezTo>
                    <a:pt x="41" y="6"/>
                    <a:pt x="33" y="16"/>
                    <a:pt x="0" y="3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12" name="Freeform 354"/>
            <p:cNvSpPr>
              <a:spLocks/>
            </p:cNvSpPr>
            <p:nvPr userDrawn="1"/>
          </p:nvSpPr>
          <p:spPr bwMode="gray">
            <a:xfrm>
              <a:off x="3504" y="1788"/>
              <a:ext cx="134" cy="31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22" y="30"/>
                </a:cxn>
                <a:cxn ang="0">
                  <a:pos x="68" y="8"/>
                </a:cxn>
                <a:cxn ang="0">
                  <a:pos x="0" y="32"/>
                </a:cxn>
              </a:cxnLst>
              <a:rect l="0" t="0" r="r" b="b"/>
              <a:pathLst>
                <a:path w="133" h="34">
                  <a:moveTo>
                    <a:pt x="0" y="32"/>
                  </a:moveTo>
                  <a:cubicBezTo>
                    <a:pt x="112" y="0"/>
                    <a:pt x="107" y="34"/>
                    <a:pt x="122" y="30"/>
                  </a:cubicBezTo>
                  <a:cubicBezTo>
                    <a:pt x="133" y="26"/>
                    <a:pt x="88" y="8"/>
                    <a:pt x="68" y="8"/>
                  </a:cubicBezTo>
                  <a:cubicBezTo>
                    <a:pt x="41" y="6"/>
                    <a:pt x="33" y="16"/>
                    <a:pt x="0" y="3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13" name="Freeform 355"/>
            <p:cNvSpPr>
              <a:spLocks/>
            </p:cNvSpPr>
            <p:nvPr userDrawn="1"/>
          </p:nvSpPr>
          <p:spPr bwMode="gray">
            <a:xfrm>
              <a:off x="3504" y="1894"/>
              <a:ext cx="134" cy="33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22" y="30"/>
                </a:cxn>
                <a:cxn ang="0">
                  <a:pos x="68" y="8"/>
                </a:cxn>
                <a:cxn ang="0">
                  <a:pos x="0" y="32"/>
                </a:cxn>
              </a:cxnLst>
              <a:rect l="0" t="0" r="r" b="b"/>
              <a:pathLst>
                <a:path w="133" h="34">
                  <a:moveTo>
                    <a:pt x="0" y="32"/>
                  </a:moveTo>
                  <a:cubicBezTo>
                    <a:pt x="112" y="0"/>
                    <a:pt x="107" y="34"/>
                    <a:pt x="122" y="30"/>
                  </a:cubicBezTo>
                  <a:cubicBezTo>
                    <a:pt x="133" y="26"/>
                    <a:pt x="88" y="8"/>
                    <a:pt x="68" y="8"/>
                  </a:cubicBezTo>
                  <a:cubicBezTo>
                    <a:pt x="41" y="6"/>
                    <a:pt x="33" y="16"/>
                    <a:pt x="0" y="3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14" name="Freeform 356"/>
            <p:cNvSpPr>
              <a:spLocks/>
            </p:cNvSpPr>
            <p:nvPr userDrawn="1"/>
          </p:nvSpPr>
          <p:spPr bwMode="gray">
            <a:xfrm>
              <a:off x="3505" y="1937"/>
              <a:ext cx="134" cy="33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22" y="30"/>
                </a:cxn>
                <a:cxn ang="0">
                  <a:pos x="68" y="8"/>
                </a:cxn>
                <a:cxn ang="0">
                  <a:pos x="0" y="32"/>
                </a:cxn>
              </a:cxnLst>
              <a:rect l="0" t="0" r="r" b="b"/>
              <a:pathLst>
                <a:path w="133" h="34">
                  <a:moveTo>
                    <a:pt x="0" y="32"/>
                  </a:moveTo>
                  <a:cubicBezTo>
                    <a:pt x="112" y="0"/>
                    <a:pt x="107" y="34"/>
                    <a:pt x="122" y="30"/>
                  </a:cubicBezTo>
                  <a:cubicBezTo>
                    <a:pt x="133" y="26"/>
                    <a:pt x="88" y="8"/>
                    <a:pt x="68" y="8"/>
                  </a:cubicBezTo>
                  <a:cubicBezTo>
                    <a:pt x="41" y="6"/>
                    <a:pt x="33" y="16"/>
                    <a:pt x="0" y="3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15" name="Freeform 357"/>
            <p:cNvSpPr>
              <a:spLocks/>
            </p:cNvSpPr>
            <p:nvPr userDrawn="1"/>
          </p:nvSpPr>
          <p:spPr bwMode="gray">
            <a:xfrm>
              <a:off x="3490" y="2000"/>
              <a:ext cx="133" cy="33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22" y="30"/>
                </a:cxn>
                <a:cxn ang="0">
                  <a:pos x="68" y="8"/>
                </a:cxn>
                <a:cxn ang="0">
                  <a:pos x="0" y="32"/>
                </a:cxn>
              </a:cxnLst>
              <a:rect l="0" t="0" r="r" b="b"/>
              <a:pathLst>
                <a:path w="133" h="34">
                  <a:moveTo>
                    <a:pt x="0" y="32"/>
                  </a:moveTo>
                  <a:cubicBezTo>
                    <a:pt x="112" y="0"/>
                    <a:pt x="107" y="34"/>
                    <a:pt x="122" y="30"/>
                  </a:cubicBezTo>
                  <a:cubicBezTo>
                    <a:pt x="133" y="26"/>
                    <a:pt x="88" y="8"/>
                    <a:pt x="68" y="8"/>
                  </a:cubicBezTo>
                  <a:cubicBezTo>
                    <a:pt x="41" y="6"/>
                    <a:pt x="33" y="16"/>
                    <a:pt x="0" y="3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16" name="Freeform 358"/>
            <p:cNvSpPr>
              <a:spLocks/>
            </p:cNvSpPr>
            <p:nvPr userDrawn="1"/>
          </p:nvSpPr>
          <p:spPr bwMode="gray">
            <a:xfrm>
              <a:off x="3475" y="2065"/>
              <a:ext cx="134" cy="32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22" y="30"/>
                </a:cxn>
                <a:cxn ang="0">
                  <a:pos x="68" y="8"/>
                </a:cxn>
                <a:cxn ang="0">
                  <a:pos x="0" y="32"/>
                </a:cxn>
              </a:cxnLst>
              <a:rect l="0" t="0" r="r" b="b"/>
              <a:pathLst>
                <a:path w="133" h="34">
                  <a:moveTo>
                    <a:pt x="0" y="32"/>
                  </a:moveTo>
                  <a:cubicBezTo>
                    <a:pt x="112" y="0"/>
                    <a:pt x="107" y="34"/>
                    <a:pt x="122" y="30"/>
                  </a:cubicBezTo>
                  <a:cubicBezTo>
                    <a:pt x="133" y="26"/>
                    <a:pt x="88" y="8"/>
                    <a:pt x="68" y="8"/>
                  </a:cubicBezTo>
                  <a:cubicBezTo>
                    <a:pt x="41" y="6"/>
                    <a:pt x="33" y="16"/>
                    <a:pt x="0" y="3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117" name="Group 377"/>
          <p:cNvGrpSpPr>
            <a:grpSpLocks/>
          </p:cNvGrpSpPr>
          <p:nvPr/>
        </p:nvGrpSpPr>
        <p:grpSpPr bwMode="auto">
          <a:xfrm>
            <a:off x="2209800" y="4038600"/>
            <a:ext cx="1143000" cy="1163638"/>
            <a:chOff x="502" y="1768"/>
            <a:chExt cx="720" cy="733"/>
          </a:xfrm>
        </p:grpSpPr>
        <p:sp>
          <p:nvSpPr>
            <p:cNvPr id="118" name="Freeform 161"/>
            <p:cNvSpPr>
              <a:spLocks/>
            </p:cNvSpPr>
            <p:nvPr userDrawn="1"/>
          </p:nvSpPr>
          <p:spPr bwMode="gray">
            <a:xfrm>
              <a:off x="643" y="1831"/>
              <a:ext cx="351" cy="146"/>
            </a:xfrm>
            <a:custGeom>
              <a:avLst/>
              <a:gdLst/>
              <a:ahLst/>
              <a:cxnLst>
                <a:cxn ang="0">
                  <a:pos x="791" y="208"/>
                </a:cxn>
                <a:cxn ang="0">
                  <a:pos x="711" y="224"/>
                </a:cxn>
                <a:cxn ang="0">
                  <a:pos x="636" y="247"/>
                </a:cxn>
                <a:cxn ang="0">
                  <a:pos x="577" y="283"/>
                </a:cxn>
                <a:cxn ang="0">
                  <a:pos x="540" y="335"/>
                </a:cxn>
                <a:cxn ang="0">
                  <a:pos x="513" y="391"/>
                </a:cxn>
                <a:cxn ang="0">
                  <a:pos x="482" y="442"/>
                </a:cxn>
                <a:cxn ang="0">
                  <a:pos x="437" y="483"/>
                </a:cxn>
                <a:cxn ang="0">
                  <a:pos x="381" y="506"/>
                </a:cxn>
                <a:cxn ang="0">
                  <a:pos x="346" y="502"/>
                </a:cxn>
                <a:cxn ang="0">
                  <a:pos x="319" y="495"/>
                </a:cxn>
                <a:cxn ang="0">
                  <a:pos x="286" y="483"/>
                </a:cxn>
                <a:cxn ang="0">
                  <a:pos x="243" y="479"/>
                </a:cxn>
                <a:cxn ang="0">
                  <a:pos x="191" y="495"/>
                </a:cxn>
                <a:cxn ang="0">
                  <a:pos x="144" y="502"/>
                </a:cxn>
                <a:cxn ang="0">
                  <a:pos x="103" y="502"/>
                </a:cxn>
                <a:cxn ang="0">
                  <a:pos x="60" y="495"/>
                </a:cxn>
                <a:cxn ang="0">
                  <a:pos x="20" y="487"/>
                </a:cxn>
                <a:cxn ang="0">
                  <a:pos x="16" y="434"/>
                </a:cxn>
                <a:cxn ang="0">
                  <a:pos x="48" y="343"/>
                </a:cxn>
                <a:cxn ang="0">
                  <a:pos x="84" y="263"/>
                </a:cxn>
                <a:cxn ang="0">
                  <a:pos x="144" y="192"/>
                </a:cxn>
                <a:cxn ang="0">
                  <a:pos x="235" y="136"/>
                </a:cxn>
                <a:cxn ang="0">
                  <a:pos x="342" y="92"/>
                </a:cxn>
                <a:cxn ang="0">
                  <a:pos x="453" y="60"/>
                </a:cxn>
                <a:cxn ang="0">
                  <a:pos x="565" y="33"/>
                </a:cxn>
                <a:cxn ang="0">
                  <a:pos x="649" y="13"/>
                </a:cxn>
                <a:cxn ang="0">
                  <a:pos x="723" y="0"/>
                </a:cxn>
                <a:cxn ang="0">
                  <a:pos x="795" y="4"/>
                </a:cxn>
                <a:cxn ang="0">
                  <a:pos x="859" y="33"/>
                </a:cxn>
                <a:cxn ang="0">
                  <a:pos x="894" y="96"/>
                </a:cxn>
                <a:cxn ang="0">
                  <a:pos x="875" y="160"/>
                </a:cxn>
                <a:cxn ang="0">
                  <a:pos x="824" y="200"/>
                </a:cxn>
              </a:cxnLst>
              <a:rect l="0" t="0" r="r" b="b"/>
              <a:pathLst>
                <a:path w="894" h="506">
                  <a:moveTo>
                    <a:pt x="824" y="200"/>
                  </a:moveTo>
                  <a:lnTo>
                    <a:pt x="791" y="208"/>
                  </a:lnTo>
                  <a:lnTo>
                    <a:pt x="752" y="216"/>
                  </a:lnTo>
                  <a:lnTo>
                    <a:pt x="711" y="224"/>
                  </a:lnTo>
                  <a:lnTo>
                    <a:pt x="676" y="236"/>
                  </a:lnTo>
                  <a:lnTo>
                    <a:pt x="636" y="247"/>
                  </a:lnTo>
                  <a:lnTo>
                    <a:pt x="604" y="263"/>
                  </a:lnTo>
                  <a:lnTo>
                    <a:pt x="577" y="283"/>
                  </a:lnTo>
                  <a:lnTo>
                    <a:pt x="556" y="308"/>
                  </a:lnTo>
                  <a:lnTo>
                    <a:pt x="540" y="335"/>
                  </a:lnTo>
                  <a:lnTo>
                    <a:pt x="525" y="362"/>
                  </a:lnTo>
                  <a:lnTo>
                    <a:pt x="513" y="391"/>
                  </a:lnTo>
                  <a:lnTo>
                    <a:pt x="497" y="419"/>
                  </a:lnTo>
                  <a:lnTo>
                    <a:pt x="482" y="442"/>
                  </a:lnTo>
                  <a:lnTo>
                    <a:pt x="461" y="466"/>
                  </a:lnTo>
                  <a:lnTo>
                    <a:pt x="437" y="483"/>
                  </a:lnTo>
                  <a:lnTo>
                    <a:pt x="402" y="498"/>
                  </a:lnTo>
                  <a:lnTo>
                    <a:pt x="381" y="506"/>
                  </a:lnTo>
                  <a:lnTo>
                    <a:pt x="362" y="506"/>
                  </a:lnTo>
                  <a:lnTo>
                    <a:pt x="346" y="502"/>
                  </a:lnTo>
                  <a:lnTo>
                    <a:pt x="330" y="498"/>
                  </a:lnTo>
                  <a:lnTo>
                    <a:pt x="319" y="495"/>
                  </a:lnTo>
                  <a:lnTo>
                    <a:pt x="302" y="487"/>
                  </a:lnTo>
                  <a:lnTo>
                    <a:pt x="286" y="483"/>
                  </a:lnTo>
                  <a:lnTo>
                    <a:pt x="270" y="479"/>
                  </a:lnTo>
                  <a:lnTo>
                    <a:pt x="243" y="479"/>
                  </a:lnTo>
                  <a:lnTo>
                    <a:pt x="214" y="487"/>
                  </a:lnTo>
                  <a:lnTo>
                    <a:pt x="191" y="495"/>
                  </a:lnTo>
                  <a:lnTo>
                    <a:pt x="163" y="502"/>
                  </a:lnTo>
                  <a:lnTo>
                    <a:pt x="144" y="502"/>
                  </a:lnTo>
                  <a:lnTo>
                    <a:pt x="123" y="502"/>
                  </a:lnTo>
                  <a:lnTo>
                    <a:pt x="103" y="502"/>
                  </a:lnTo>
                  <a:lnTo>
                    <a:pt x="84" y="498"/>
                  </a:lnTo>
                  <a:lnTo>
                    <a:pt x="60" y="495"/>
                  </a:lnTo>
                  <a:lnTo>
                    <a:pt x="39" y="487"/>
                  </a:lnTo>
                  <a:lnTo>
                    <a:pt x="20" y="487"/>
                  </a:lnTo>
                  <a:lnTo>
                    <a:pt x="0" y="483"/>
                  </a:lnTo>
                  <a:lnTo>
                    <a:pt x="16" y="434"/>
                  </a:lnTo>
                  <a:lnTo>
                    <a:pt x="31" y="391"/>
                  </a:lnTo>
                  <a:lnTo>
                    <a:pt x="48" y="343"/>
                  </a:lnTo>
                  <a:lnTo>
                    <a:pt x="64" y="304"/>
                  </a:lnTo>
                  <a:lnTo>
                    <a:pt x="84" y="263"/>
                  </a:lnTo>
                  <a:lnTo>
                    <a:pt x="111" y="224"/>
                  </a:lnTo>
                  <a:lnTo>
                    <a:pt x="144" y="192"/>
                  </a:lnTo>
                  <a:lnTo>
                    <a:pt x="187" y="160"/>
                  </a:lnTo>
                  <a:lnTo>
                    <a:pt x="235" y="136"/>
                  </a:lnTo>
                  <a:lnTo>
                    <a:pt x="286" y="113"/>
                  </a:lnTo>
                  <a:lnTo>
                    <a:pt x="342" y="92"/>
                  </a:lnTo>
                  <a:lnTo>
                    <a:pt x="398" y="76"/>
                  </a:lnTo>
                  <a:lnTo>
                    <a:pt x="453" y="60"/>
                  </a:lnTo>
                  <a:lnTo>
                    <a:pt x="509" y="45"/>
                  </a:lnTo>
                  <a:lnTo>
                    <a:pt x="565" y="33"/>
                  </a:lnTo>
                  <a:lnTo>
                    <a:pt x="616" y="21"/>
                  </a:lnTo>
                  <a:lnTo>
                    <a:pt x="649" y="13"/>
                  </a:lnTo>
                  <a:lnTo>
                    <a:pt x="684" y="4"/>
                  </a:lnTo>
                  <a:lnTo>
                    <a:pt x="723" y="0"/>
                  </a:lnTo>
                  <a:lnTo>
                    <a:pt x="760" y="0"/>
                  </a:lnTo>
                  <a:lnTo>
                    <a:pt x="795" y="4"/>
                  </a:lnTo>
                  <a:lnTo>
                    <a:pt x="831" y="17"/>
                  </a:lnTo>
                  <a:lnTo>
                    <a:pt x="859" y="33"/>
                  </a:lnTo>
                  <a:lnTo>
                    <a:pt x="882" y="60"/>
                  </a:lnTo>
                  <a:lnTo>
                    <a:pt x="894" y="96"/>
                  </a:lnTo>
                  <a:lnTo>
                    <a:pt x="890" y="128"/>
                  </a:lnTo>
                  <a:lnTo>
                    <a:pt x="875" y="160"/>
                  </a:lnTo>
                  <a:lnTo>
                    <a:pt x="843" y="187"/>
                  </a:lnTo>
                  <a:lnTo>
                    <a:pt x="824" y="200"/>
                  </a:lnTo>
                  <a:close/>
                </a:path>
              </a:pathLst>
            </a:custGeom>
            <a:solidFill>
              <a:srgbClr val="FFFFFF">
                <a:alpha val="49001"/>
              </a:srgbClr>
            </a:solidFill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19" name="Freeform 162"/>
            <p:cNvSpPr>
              <a:spLocks/>
            </p:cNvSpPr>
            <p:nvPr userDrawn="1"/>
          </p:nvSpPr>
          <p:spPr bwMode="gray">
            <a:xfrm>
              <a:off x="578" y="2034"/>
              <a:ext cx="288" cy="271"/>
            </a:xfrm>
            <a:custGeom>
              <a:avLst/>
              <a:gdLst/>
              <a:ahLst/>
              <a:cxnLst>
                <a:cxn ang="0">
                  <a:pos x="112" y="72"/>
                </a:cxn>
                <a:cxn ang="0">
                  <a:pos x="159" y="124"/>
                </a:cxn>
                <a:cxn ang="0">
                  <a:pos x="219" y="152"/>
                </a:cxn>
                <a:cxn ang="0">
                  <a:pos x="283" y="164"/>
                </a:cxn>
                <a:cxn ang="0">
                  <a:pos x="350" y="156"/>
                </a:cxn>
                <a:cxn ang="0">
                  <a:pos x="418" y="140"/>
                </a:cxn>
                <a:cxn ang="0">
                  <a:pos x="482" y="121"/>
                </a:cxn>
                <a:cxn ang="0">
                  <a:pos x="546" y="92"/>
                </a:cxn>
                <a:cxn ang="0">
                  <a:pos x="600" y="64"/>
                </a:cxn>
                <a:cxn ang="0">
                  <a:pos x="649" y="41"/>
                </a:cxn>
                <a:cxn ang="0">
                  <a:pos x="696" y="25"/>
                </a:cxn>
                <a:cxn ang="0">
                  <a:pos x="748" y="9"/>
                </a:cxn>
                <a:cxn ang="0">
                  <a:pos x="800" y="0"/>
                </a:cxn>
                <a:cxn ang="0">
                  <a:pos x="851" y="0"/>
                </a:cxn>
                <a:cxn ang="0">
                  <a:pos x="903" y="5"/>
                </a:cxn>
                <a:cxn ang="0">
                  <a:pos x="950" y="13"/>
                </a:cxn>
                <a:cxn ang="0">
                  <a:pos x="1002" y="33"/>
                </a:cxn>
                <a:cxn ang="0">
                  <a:pos x="971" y="97"/>
                </a:cxn>
                <a:cxn ang="0">
                  <a:pos x="919" y="140"/>
                </a:cxn>
                <a:cxn ang="0">
                  <a:pos x="855" y="175"/>
                </a:cxn>
                <a:cxn ang="0">
                  <a:pos x="792" y="208"/>
                </a:cxn>
                <a:cxn ang="0">
                  <a:pos x="728" y="243"/>
                </a:cxn>
                <a:cxn ang="0">
                  <a:pos x="672" y="284"/>
                </a:cxn>
                <a:cxn ang="0">
                  <a:pos x="637" y="339"/>
                </a:cxn>
                <a:cxn ang="0">
                  <a:pos x="625" y="415"/>
                </a:cxn>
                <a:cxn ang="0">
                  <a:pos x="637" y="514"/>
                </a:cxn>
                <a:cxn ang="0">
                  <a:pos x="653" y="606"/>
                </a:cxn>
                <a:cxn ang="0">
                  <a:pos x="660" y="697"/>
                </a:cxn>
                <a:cxn ang="0">
                  <a:pos x="637" y="796"/>
                </a:cxn>
                <a:cxn ang="0">
                  <a:pos x="612" y="837"/>
                </a:cxn>
                <a:cxn ang="0">
                  <a:pos x="585" y="868"/>
                </a:cxn>
                <a:cxn ang="0">
                  <a:pos x="550" y="892"/>
                </a:cxn>
                <a:cxn ang="0">
                  <a:pos x="509" y="912"/>
                </a:cxn>
                <a:cxn ang="0">
                  <a:pos x="470" y="923"/>
                </a:cxn>
                <a:cxn ang="0">
                  <a:pos x="426" y="932"/>
                </a:cxn>
                <a:cxn ang="0">
                  <a:pos x="379" y="936"/>
                </a:cxn>
                <a:cxn ang="0">
                  <a:pos x="334" y="936"/>
                </a:cxn>
                <a:cxn ang="0">
                  <a:pos x="303" y="936"/>
                </a:cxn>
                <a:cxn ang="0">
                  <a:pos x="266" y="936"/>
                </a:cxn>
                <a:cxn ang="0">
                  <a:pos x="231" y="932"/>
                </a:cxn>
                <a:cxn ang="0">
                  <a:pos x="200" y="929"/>
                </a:cxn>
                <a:cxn ang="0">
                  <a:pos x="167" y="919"/>
                </a:cxn>
                <a:cxn ang="0">
                  <a:pos x="136" y="908"/>
                </a:cxn>
                <a:cxn ang="0">
                  <a:pos x="108" y="892"/>
                </a:cxn>
                <a:cxn ang="0">
                  <a:pos x="84" y="868"/>
                </a:cxn>
                <a:cxn ang="0">
                  <a:pos x="52" y="812"/>
                </a:cxn>
                <a:cxn ang="0">
                  <a:pos x="41" y="757"/>
                </a:cxn>
                <a:cxn ang="0">
                  <a:pos x="33" y="693"/>
                </a:cxn>
                <a:cxn ang="0">
                  <a:pos x="25" y="633"/>
                </a:cxn>
                <a:cxn ang="0">
                  <a:pos x="8" y="526"/>
                </a:cxn>
                <a:cxn ang="0">
                  <a:pos x="0" y="411"/>
                </a:cxn>
                <a:cxn ang="0">
                  <a:pos x="4" y="296"/>
                </a:cxn>
                <a:cxn ang="0">
                  <a:pos x="12" y="183"/>
                </a:cxn>
                <a:cxn ang="0">
                  <a:pos x="16" y="148"/>
                </a:cxn>
                <a:cxn ang="0">
                  <a:pos x="29" y="121"/>
                </a:cxn>
                <a:cxn ang="0">
                  <a:pos x="37" y="92"/>
                </a:cxn>
                <a:cxn ang="0">
                  <a:pos x="52" y="68"/>
                </a:cxn>
                <a:cxn ang="0">
                  <a:pos x="56" y="64"/>
                </a:cxn>
                <a:cxn ang="0">
                  <a:pos x="72" y="60"/>
                </a:cxn>
                <a:cxn ang="0">
                  <a:pos x="91" y="60"/>
                </a:cxn>
                <a:cxn ang="0">
                  <a:pos x="112" y="72"/>
                </a:cxn>
              </a:cxnLst>
              <a:rect l="0" t="0" r="r" b="b"/>
              <a:pathLst>
                <a:path w="1002" h="936">
                  <a:moveTo>
                    <a:pt x="112" y="72"/>
                  </a:moveTo>
                  <a:lnTo>
                    <a:pt x="159" y="124"/>
                  </a:lnTo>
                  <a:lnTo>
                    <a:pt x="219" y="152"/>
                  </a:lnTo>
                  <a:lnTo>
                    <a:pt x="283" y="164"/>
                  </a:lnTo>
                  <a:lnTo>
                    <a:pt x="350" y="156"/>
                  </a:lnTo>
                  <a:lnTo>
                    <a:pt x="418" y="140"/>
                  </a:lnTo>
                  <a:lnTo>
                    <a:pt x="482" y="121"/>
                  </a:lnTo>
                  <a:lnTo>
                    <a:pt x="546" y="92"/>
                  </a:lnTo>
                  <a:lnTo>
                    <a:pt x="600" y="64"/>
                  </a:lnTo>
                  <a:lnTo>
                    <a:pt x="649" y="41"/>
                  </a:lnTo>
                  <a:lnTo>
                    <a:pt x="696" y="25"/>
                  </a:lnTo>
                  <a:lnTo>
                    <a:pt x="748" y="9"/>
                  </a:lnTo>
                  <a:lnTo>
                    <a:pt x="800" y="0"/>
                  </a:lnTo>
                  <a:lnTo>
                    <a:pt x="851" y="0"/>
                  </a:lnTo>
                  <a:lnTo>
                    <a:pt x="903" y="5"/>
                  </a:lnTo>
                  <a:lnTo>
                    <a:pt x="950" y="13"/>
                  </a:lnTo>
                  <a:lnTo>
                    <a:pt x="1002" y="33"/>
                  </a:lnTo>
                  <a:lnTo>
                    <a:pt x="971" y="97"/>
                  </a:lnTo>
                  <a:lnTo>
                    <a:pt x="919" y="140"/>
                  </a:lnTo>
                  <a:lnTo>
                    <a:pt x="855" y="175"/>
                  </a:lnTo>
                  <a:lnTo>
                    <a:pt x="792" y="208"/>
                  </a:lnTo>
                  <a:lnTo>
                    <a:pt x="728" y="243"/>
                  </a:lnTo>
                  <a:lnTo>
                    <a:pt x="672" y="284"/>
                  </a:lnTo>
                  <a:lnTo>
                    <a:pt x="637" y="339"/>
                  </a:lnTo>
                  <a:lnTo>
                    <a:pt x="625" y="415"/>
                  </a:lnTo>
                  <a:lnTo>
                    <a:pt x="637" y="514"/>
                  </a:lnTo>
                  <a:lnTo>
                    <a:pt x="653" y="606"/>
                  </a:lnTo>
                  <a:lnTo>
                    <a:pt x="660" y="697"/>
                  </a:lnTo>
                  <a:lnTo>
                    <a:pt x="637" y="796"/>
                  </a:lnTo>
                  <a:lnTo>
                    <a:pt x="612" y="837"/>
                  </a:lnTo>
                  <a:lnTo>
                    <a:pt x="585" y="868"/>
                  </a:lnTo>
                  <a:lnTo>
                    <a:pt x="550" y="892"/>
                  </a:lnTo>
                  <a:lnTo>
                    <a:pt x="509" y="912"/>
                  </a:lnTo>
                  <a:lnTo>
                    <a:pt x="470" y="923"/>
                  </a:lnTo>
                  <a:lnTo>
                    <a:pt x="426" y="932"/>
                  </a:lnTo>
                  <a:lnTo>
                    <a:pt x="379" y="936"/>
                  </a:lnTo>
                  <a:lnTo>
                    <a:pt x="334" y="936"/>
                  </a:lnTo>
                  <a:lnTo>
                    <a:pt x="303" y="936"/>
                  </a:lnTo>
                  <a:lnTo>
                    <a:pt x="266" y="936"/>
                  </a:lnTo>
                  <a:lnTo>
                    <a:pt x="231" y="932"/>
                  </a:lnTo>
                  <a:lnTo>
                    <a:pt x="200" y="929"/>
                  </a:lnTo>
                  <a:lnTo>
                    <a:pt x="167" y="919"/>
                  </a:lnTo>
                  <a:lnTo>
                    <a:pt x="136" y="908"/>
                  </a:lnTo>
                  <a:lnTo>
                    <a:pt x="108" y="892"/>
                  </a:lnTo>
                  <a:lnTo>
                    <a:pt x="84" y="868"/>
                  </a:lnTo>
                  <a:lnTo>
                    <a:pt x="52" y="812"/>
                  </a:lnTo>
                  <a:lnTo>
                    <a:pt x="41" y="757"/>
                  </a:lnTo>
                  <a:lnTo>
                    <a:pt x="33" y="693"/>
                  </a:lnTo>
                  <a:lnTo>
                    <a:pt x="25" y="633"/>
                  </a:lnTo>
                  <a:lnTo>
                    <a:pt x="8" y="526"/>
                  </a:lnTo>
                  <a:lnTo>
                    <a:pt x="0" y="411"/>
                  </a:lnTo>
                  <a:lnTo>
                    <a:pt x="4" y="296"/>
                  </a:lnTo>
                  <a:lnTo>
                    <a:pt x="12" y="183"/>
                  </a:lnTo>
                  <a:lnTo>
                    <a:pt x="16" y="148"/>
                  </a:lnTo>
                  <a:lnTo>
                    <a:pt x="29" y="121"/>
                  </a:lnTo>
                  <a:lnTo>
                    <a:pt x="37" y="92"/>
                  </a:lnTo>
                  <a:lnTo>
                    <a:pt x="52" y="68"/>
                  </a:lnTo>
                  <a:lnTo>
                    <a:pt x="56" y="64"/>
                  </a:lnTo>
                  <a:lnTo>
                    <a:pt x="72" y="60"/>
                  </a:lnTo>
                  <a:lnTo>
                    <a:pt x="91" y="60"/>
                  </a:lnTo>
                  <a:lnTo>
                    <a:pt x="112" y="72"/>
                  </a:lnTo>
                  <a:close/>
                </a:path>
              </a:pathLst>
            </a:custGeom>
            <a:solidFill>
              <a:srgbClr val="FFFFFF">
                <a:alpha val="49001"/>
              </a:srgbClr>
            </a:solidFill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20" name="Freeform 311"/>
            <p:cNvSpPr>
              <a:spLocks/>
            </p:cNvSpPr>
            <p:nvPr userDrawn="1"/>
          </p:nvSpPr>
          <p:spPr bwMode="gray">
            <a:xfrm>
              <a:off x="873" y="1935"/>
              <a:ext cx="225" cy="485"/>
            </a:xfrm>
            <a:custGeom>
              <a:avLst/>
              <a:gdLst/>
              <a:ahLst/>
              <a:cxnLst>
                <a:cxn ang="0">
                  <a:pos x="48" y="48"/>
                </a:cxn>
                <a:cxn ang="0">
                  <a:pos x="126" y="18"/>
                </a:cxn>
                <a:cxn ang="0">
                  <a:pos x="240" y="48"/>
                </a:cxn>
                <a:cxn ang="0">
                  <a:pos x="291" y="132"/>
                </a:cxn>
                <a:cxn ang="0">
                  <a:pos x="240" y="240"/>
                </a:cxn>
                <a:cxn ang="0">
                  <a:pos x="192" y="288"/>
                </a:cxn>
                <a:cxn ang="0">
                  <a:pos x="264" y="336"/>
                </a:cxn>
                <a:cxn ang="0">
                  <a:pos x="288" y="480"/>
                </a:cxn>
                <a:cxn ang="0">
                  <a:pos x="48" y="624"/>
                </a:cxn>
                <a:cxn ang="0">
                  <a:pos x="96" y="501"/>
                </a:cxn>
                <a:cxn ang="0">
                  <a:pos x="45" y="453"/>
                </a:cxn>
                <a:cxn ang="0">
                  <a:pos x="144" y="288"/>
                </a:cxn>
                <a:cxn ang="0">
                  <a:pos x="96" y="192"/>
                </a:cxn>
                <a:cxn ang="0">
                  <a:pos x="48" y="144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48" y="48"/>
                </a:cxn>
              </a:cxnLst>
              <a:rect l="0" t="0" r="r" b="b"/>
              <a:pathLst>
                <a:path w="291" h="627">
                  <a:moveTo>
                    <a:pt x="48" y="48"/>
                  </a:moveTo>
                  <a:cubicBezTo>
                    <a:pt x="69" y="51"/>
                    <a:pt x="94" y="18"/>
                    <a:pt x="126" y="18"/>
                  </a:cubicBezTo>
                  <a:cubicBezTo>
                    <a:pt x="158" y="18"/>
                    <a:pt x="208" y="24"/>
                    <a:pt x="240" y="48"/>
                  </a:cubicBezTo>
                  <a:lnTo>
                    <a:pt x="291" y="132"/>
                  </a:lnTo>
                  <a:lnTo>
                    <a:pt x="240" y="240"/>
                  </a:lnTo>
                  <a:lnTo>
                    <a:pt x="192" y="288"/>
                  </a:lnTo>
                  <a:lnTo>
                    <a:pt x="264" y="336"/>
                  </a:lnTo>
                  <a:lnTo>
                    <a:pt x="288" y="480"/>
                  </a:lnTo>
                  <a:cubicBezTo>
                    <a:pt x="264" y="536"/>
                    <a:pt x="80" y="621"/>
                    <a:pt x="48" y="624"/>
                  </a:cubicBezTo>
                  <a:cubicBezTo>
                    <a:pt x="16" y="627"/>
                    <a:pt x="96" y="541"/>
                    <a:pt x="96" y="501"/>
                  </a:cubicBezTo>
                  <a:cubicBezTo>
                    <a:pt x="96" y="473"/>
                    <a:pt x="37" y="488"/>
                    <a:pt x="45" y="453"/>
                  </a:cubicBezTo>
                  <a:cubicBezTo>
                    <a:pt x="53" y="429"/>
                    <a:pt x="136" y="320"/>
                    <a:pt x="144" y="288"/>
                  </a:cubicBezTo>
                  <a:cubicBezTo>
                    <a:pt x="152" y="256"/>
                    <a:pt x="112" y="216"/>
                    <a:pt x="96" y="192"/>
                  </a:cubicBezTo>
                  <a:cubicBezTo>
                    <a:pt x="80" y="168"/>
                    <a:pt x="64" y="168"/>
                    <a:pt x="48" y="144"/>
                  </a:cubicBezTo>
                  <a:cubicBezTo>
                    <a:pt x="32" y="120"/>
                    <a:pt x="8" y="72"/>
                    <a:pt x="0" y="48"/>
                  </a:cubicBezTo>
                  <a:lnTo>
                    <a:pt x="0" y="0"/>
                  </a:lnTo>
                  <a:lnTo>
                    <a:pt x="48" y="48"/>
                  </a:lnTo>
                  <a:close/>
                </a:path>
              </a:pathLst>
            </a:custGeom>
            <a:solidFill>
              <a:srgbClr val="FFFFFF">
                <a:alpha val="49001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21" name="Freeform 362"/>
            <p:cNvSpPr>
              <a:spLocks noEditPoints="1"/>
            </p:cNvSpPr>
            <p:nvPr userDrawn="1"/>
          </p:nvSpPr>
          <p:spPr bwMode="gray">
            <a:xfrm rot="-4230569">
              <a:off x="495" y="1775"/>
              <a:ext cx="733" cy="720"/>
            </a:xfrm>
            <a:custGeom>
              <a:avLst/>
              <a:gdLst/>
              <a:ahLst/>
              <a:cxnLst>
                <a:cxn ang="0">
                  <a:pos x="982" y="24"/>
                </a:cxn>
                <a:cxn ang="0">
                  <a:pos x="644" y="146"/>
                </a:cxn>
                <a:cxn ang="0">
                  <a:pos x="358" y="357"/>
                </a:cxn>
                <a:cxn ang="0">
                  <a:pos x="147" y="643"/>
                </a:cxn>
                <a:cxn ang="0">
                  <a:pos x="24" y="982"/>
                </a:cxn>
                <a:cxn ang="0">
                  <a:pos x="7" y="1352"/>
                </a:cxn>
                <a:cxn ang="0">
                  <a:pos x="95" y="1706"/>
                </a:cxn>
                <a:cxn ang="0">
                  <a:pos x="279" y="2008"/>
                </a:cxn>
                <a:cxn ang="0">
                  <a:pos x="541" y="2248"/>
                </a:cxn>
                <a:cxn ang="0">
                  <a:pos x="862" y="2402"/>
                </a:cxn>
                <a:cxn ang="0">
                  <a:pos x="1229" y="2458"/>
                </a:cxn>
                <a:cxn ang="0">
                  <a:pos x="1594" y="2402"/>
                </a:cxn>
                <a:cxn ang="0">
                  <a:pos x="1913" y="2248"/>
                </a:cxn>
                <a:cxn ang="0">
                  <a:pos x="2175" y="2008"/>
                </a:cxn>
                <a:cxn ang="0">
                  <a:pos x="2358" y="1706"/>
                </a:cxn>
                <a:cxn ang="0">
                  <a:pos x="2445" y="1352"/>
                </a:cxn>
                <a:cxn ang="0">
                  <a:pos x="2430" y="982"/>
                </a:cxn>
                <a:cxn ang="0">
                  <a:pos x="2306" y="643"/>
                </a:cxn>
                <a:cxn ang="0">
                  <a:pos x="2096" y="357"/>
                </a:cxn>
                <a:cxn ang="0">
                  <a:pos x="1814" y="146"/>
                </a:cxn>
                <a:cxn ang="0">
                  <a:pos x="1476" y="24"/>
                </a:cxn>
                <a:cxn ang="0">
                  <a:pos x="1324" y="2263"/>
                </a:cxn>
                <a:cxn ang="0">
                  <a:pos x="1010" y="2215"/>
                </a:cxn>
                <a:cxn ang="0">
                  <a:pos x="736" y="2084"/>
                </a:cxn>
                <a:cxn ang="0">
                  <a:pos x="512" y="1881"/>
                </a:cxn>
                <a:cxn ang="0">
                  <a:pos x="358" y="1626"/>
                </a:cxn>
                <a:cxn ang="0">
                  <a:pos x="279" y="1328"/>
                </a:cxn>
                <a:cxn ang="0">
                  <a:pos x="295" y="1009"/>
                </a:cxn>
                <a:cxn ang="0">
                  <a:pos x="402" y="723"/>
                </a:cxn>
                <a:cxn ang="0">
                  <a:pos x="580" y="481"/>
                </a:cxn>
                <a:cxn ang="0">
                  <a:pos x="823" y="302"/>
                </a:cxn>
                <a:cxn ang="0">
                  <a:pos x="1113" y="195"/>
                </a:cxn>
                <a:cxn ang="0">
                  <a:pos x="1427" y="178"/>
                </a:cxn>
                <a:cxn ang="0">
                  <a:pos x="1726" y="258"/>
                </a:cxn>
                <a:cxn ang="0">
                  <a:pos x="1985" y="413"/>
                </a:cxn>
                <a:cxn ang="0">
                  <a:pos x="2183" y="635"/>
                </a:cxn>
                <a:cxn ang="0">
                  <a:pos x="2313" y="910"/>
                </a:cxn>
                <a:cxn ang="0">
                  <a:pos x="2362" y="1221"/>
                </a:cxn>
                <a:cxn ang="0">
                  <a:pos x="2313" y="1531"/>
                </a:cxn>
                <a:cxn ang="0">
                  <a:pos x="2183" y="1802"/>
                </a:cxn>
                <a:cxn ang="0">
                  <a:pos x="1985" y="2024"/>
                </a:cxn>
                <a:cxn ang="0">
                  <a:pos x="1726" y="2180"/>
                </a:cxn>
                <a:cxn ang="0">
                  <a:pos x="1427" y="2259"/>
                </a:cxn>
              </a:cxnLst>
              <a:rect l="0" t="0" r="r" b="b"/>
              <a:pathLst>
                <a:path w="2453" h="2458">
                  <a:moveTo>
                    <a:pt x="1229" y="0"/>
                  </a:moveTo>
                  <a:lnTo>
                    <a:pt x="1101" y="8"/>
                  </a:lnTo>
                  <a:lnTo>
                    <a:pt x="982" y="24"/>
                  </a:lnTo>
                  <a:lnTo>
                    <a:pt x="862" y="55"/>
                  </a:lnTo>
                  <a:lnTo>
                    <a:pt x="751" y="95"/>
                  </a:lnTo>
                  <a:lnTo>
                    <a:pt x="644" y="146"/>
                  </a:lnTo>
                  <a:lnTo>
                    <a:pt x="541" y="210"/>
                  </a:lnTo>
                  <a:lnTo>
                    <a:pt x="446" y="278"/>
                  </a:lnTo>
                  <a:lnTo>
                    <a:pt x="358" y="357"/>
                  </a:lnTo>
                  <a:lnTo>
                    <a:pt x="279" y="445"/>
                  </a:lnTo>
                  <a:lnTo>
                    <a:pt x="211" y="540"/>
                  </a:lnTo>
                  <a:lnTo>
                    <a:pt x="147" y="643"/>
                  </a:lnTo>
                  <a:lnTo>
                    <a:pt x="95" y="752"/>
                  </a:lnTo>
                  <a:lnTo>
                    <a:pt x="56" y="863"/>
                  </a:lnTo>
                  <a:lnTo>
                    <a:pt x="24" y="982"/>
                  </a:lnTo>
                  <a:lnTo>
                    <a:pt x="7" y="1101"/>
                  </a:lnTo>
                  <a:lnTo>
                    <a:pt x="0" y="1229"/>
                  </a:lnTo>
                  <a:lnTo>
                    <a:pt x="7" y="1352"/>
                  </a:lnTo>
                  <a:lnTo>
                    <a:pt x="24" y="1475"/>
                  </a:lnTo>
                  <a:lnTo>
                    <a:pt x="56" y="1595"/>
                  </a:lnTo>
                  <a:lnTo>
                    <a:pt x="95" y="1706"/>
                  </a:lnTo>
                  <a:lnTo>
                    <a:pt x="147" y="1813"/>
                  </a:lnTo>
                  <a:lnTo>
                    <a:pt x="211" y="1913"/>
                  </a:lnTo>
                  <a:lnTo>
                    <a:pt x="279" y="2008"/>
                  </a:lnTo>
                  <a:lnTo>
                    <a:pt x="358" y="2096"/>
                  </a:lnTo>
                  <a:lnTo>
                    <a:pt x="446" y="2176"/>
                  </a:lnTo>
                  <a:lnTo>
                    <a:pt x="541" y="2248"/>
                  </a:lnTo>
                  <a:lnTo>
                    <a:pt x="644" y="2310"/>
                  </a:lnTo>
                  <a:lnTo>
                    <a:pt x="751" y="2363"/>
                  </a:lnTo>
                  <a:lnTo>
                    <a:pt x="862" y="2402"/>
                  </a:lnTo>
                  <a:lnTo>
                    <a:pt x="982" y="2434"/>
                  </a:lnTo>
                  <a:lnTo>
                    <a:pt x="1101" y="2450"/>
                  </a:lnTo>
                  <a:lnTo>
                    <a:pt x="1229" y="2458"/>
                  </a:lnTo>
                  <a:lnTo>
                    <a:pt x="1352" y="2450"/>
                  </a:lnTo>
                  <a:lnTo>
                    <a:pt x="1476" y="2434"/>
                  </a:lnTo>
                  <a:lnTo>
                    <a:pt x="1594" y="2402"/>
                  </a:lnTo>
                  <a:lnTo>
                    <a:pt x="1705" y="2363"/>
                  </a:lnTo>
                  <a:lnTo>
                    <a:pt x="1814" y="2310"/>
                  </a:lnTo>
                  <a:lnTo>
                    <a:pt x="1913" y="2248"/>
                  </a:lnTo>
                  <a:lnTo>
                    <a:pt x="2008" y="2176"/>
                  </a:lnTo>
                  <a:lnTo>
                    <a:pt x="2096" y="2096"/>
                  </a:lnTo>
                  <a:lnTo>
                    <a:pt x="2175" y="2008"/>
                  </a:lnTo>
                  <a:lnTo>
                    <a:pt x="2243" y="1913"/>
                  </a:lnTo>
                  <a:lnTo>
                    <a:pt x="2306" y="1813"/>
                  </a:lnTo>
                  <a:lnTo>
                    <a:pt x="2358" y="1706"/>
                  </a:lnTo>
                  <a:lnTo>
                    <a:pt x="2397" y="1595"/>
                  </a:lnTo>
                  <a:lnTo>
                    <a:pt x="2430" y="1475"/>
                  </a:lnTo>
                  <a:lnTo>
                    <a:pt x="2445" y="1352"/>
                  </a:lnTo>
                  <a:lnTo>
                    <a:pt x="2453" y="1229"/>
                  </a:lnTo>
                  <a:lnTo>
                    <a:pt x="2445" y="1101"/>
                  </a:lnTo>
                  <a:lnTo>
                    <a:pt x="2430" y="982"/>
                  </a:lnTo>
                  <a:lnTo>
                    <a:pt x="2397" y="863"/>
                  </a:lnTo>
                  <a:lnTo>
                    <a:pt x="2358" y="752"/>
                  </a:lnTo>
                  <a:lnTo>
                    <a:pt x="2306" y="643"/>
                  </a:lnTo>
                  <a:lnTo>
                    <a:pt x="2243" y="540"/>
                  </a:lnTo>
                  <a:lnTo>
                    <a:pt x="2175" y="445"/>
                  </a:lnTo>
                  <a:lnTo>
                    <a:pt x="2096" y="357"/>
                  </a:lnTo>
                  <a:lnTo>
                    <a:pt x="2008" y="278"/>
                  </a:lnTo>
                  <a:lnTo>
                    <a:pt x="1913" y="210"/>
                  </a:lnTo>
                  <a:lnTo>
                    <a:pt x="1814" y="146"/>
                  </a:lnTo>
                  <a:lnTo>
                    <a:pt x="1705" y="95"/>
                  </a:lnTo>
                  <a:lnTo>
                    <a:pt x="1594" y="55"/>
                  </a:lnTo>
                  <a:lnTo>
                    <a:pt x="1476" y="24"/>
                  </a:lnTo>
                  <a:lnTo>
                    <a:pt x="1352" y="8"/>
                  </a:lnTo>
                  <a:lnTo>
                    <a:pt x="1229" y="0"/>
                  </a:lnTo>
                  <a:close/>
                  <a:moveTo>
                    <a:pt x="1324" y="2263"/>
                  </a:moveTo>
                  <a:lnTo>
                    <a:pt x="1217" y="2259"/>
                  </a:lnTo>
                  <a:lnTo>
                    <a:pt x="1113" y="2244"/>
                  </a:lnTo>
                  <a:lnTo>
                    <a:pt x="1010" y="2215"/>
                  </a:lnTo>
                  <a:lnTo>
                    <a:pt x="914" y="2180"/>
                  </a:lnTo>
                  <a:lnTo>
                    <a:pt x="823" y="2136"/>
                  </a:lnTo>
                  <a:lnTo>
                    <a:pt x="736" y="2084"/>
                  </a:lnTo>
                  <a:lnTo>
                    <a:pt x="656" y="2024"/>
                  </a:lnTo>
                  <a:lnTo>
                    <a:pt x="580" y="1957"/>
                  </a:lnTo>
                  <a:lnTo>
                    <a:pt x="512" y="1881"/>
                  </a:lnTo>
                  <a:lnTo>
                    <a:pt x="454" y="1802"/>
                  </a:lnTo>
                  <a:lnTo>
                    <a:pt x="402" y="1718"/>
                  </a:lnTo>
                  <a:lnTo>
                    <a:pt x="358" y="1626"/>
                  </a:lnTo>
                  <a:lnTo>
                    <a:pt x="322" y="1531"/>
                  </a:lnTo>
                  <a:lnTo>
                    <a:pt x="295" y="1432"/>
                  </a:lnTo>
                  <a:lnTo>
                    <a:pt x="279" y="1328"/>
                  </a:lnTo>
                  <a:lnTo>
                    <a:pt x="275" y="1221"/>
                  </a:lnTo>
                  <a:lnTo>
                    <a:pt x="279" y="1114"/>
                  </a:lnTo>
                  <a:lnTo>
                    <a:pt x="295" y="1009"/>
                  </a:lnTo>
                  <a:lnTo>
                    <a:pt x="322" y="910"/>
                  </a:lnTo>
                  <a:lnTo>
                    <a:pt x="358" y="815"/>
                  </a:lnTo>
                  <a:lnTo>
                    <a:pt x="402" y="723"/>
                  </a:lnTo>
                  <a:lnTo>
                    <a:pt x="454" y="635"/>
                  </a:lnTo>
                  <a:lnTo>
                    <a:pt x="512" y="557"/>
                  </a:lnTo>
                  <a:lnTo>
                    <a:pt x="580" y="481"/>
                  </a:lnTo>
                  <a:lnTo>
                    <a:pt x="656" y="413"/>
                  </a:lnTo>
                  <a:lnTo>
                    <a:pt x="736" y="353"/>
                  </a:lnTo>
                  <a:lnTo>
                    <a:pt x="823" y="302"/>
                  </a:lnTo>
                  <a:lnTo>
                    <a:pt x="914" y="258"/>
                  </a:lnTo>
                  <a:lnTo>
                    <a:pt x="1010" y="222"/>
                  </a:lnTo>
                  <a:lnTo>
                    <a:pt x="1113" y="195"/>
                  </a:lnTo>
                  <a:lnTo>
                    <a:pt x="1217" y="178"/>
                  </a:lnTo>
                  <a:lnTo>
                    <a:pt x="1324" y="174"/>
                  </a:lnTo>
                  <a:lnTo>
                    <a:pt x="1427" y="178"/>
                  </a:lnTo>
                  <a:lnTo>
                    <a:pt x="1530" y="195"/>
                  </a:lnTo>
                  <a:lnTo>
                    <a:pt x="1630" y="222"/>
                  </a:lnTo>
                  <a:lnTo>
                    <a:pt x="1726" y="258"/>
                  </a:lnTo>
                  <a:lnTo>
                    <a:pt x="1818" y="302"/>
                  </a:lnTo>
                  <a:lnTo>
                    <a:pt x="1901" y="353"/>
                  </a:lnTo>
                  <a:lnTo>
                    <a:pt x="1985" y="413"/>
                  </a:lnTo>
                  <a:lnTo>
                    <a:pt x="2055" y="481"/>
                  </a:lnTo>
                  <a:lnTo>
                    <a:pt x="2123" y="557"/>
                  </a:lnTo>
                  <a:lnTo>
                    <a:pt x="2183" y="635"/>
                  </a:lnTo>
                  <a:lnTo>
                    <a:pt x="2235" y="723"/>
                  </a:lnTo>
                  <a:lnTo>
                    <a:pt x="2278" y="815"/>
                  </a:lnTo>
                  <a:lnTo>
                    <a:pt x="2313" y="910"/>
                  </a:lnTo>
                  <a:lnTo>
                    <a:pt x="2342" y="1009"/>
                  </a:lnTo>
                  <a:lnTo>
                    <a:pt x="2358" y="1114"/>
                  </a:lnTo>
                  <a:lnTo>
                    <a:pt x="2362" y="1221"/>
                  </a:lnTo>
                  <a:lnTo>
                    <a:pt x="2358" y="1328"/>
                  </a:lnTo>
                  <a:lnTo>
                    <a:pt x="2342" y="1432"/>
                  </a:lnTo>
                  <a:lnTo>
                    <a:pt x="2313" y="1531"/>
                  </a:lnTo>
                  <a:lnTo>
                    <a:pt x="2278" y="1626"/>
                  </a:lnTo>
                  <a:lnTo>
                    <a:pt x="2235" y="1718"/>
                  </a:lnTo>
                  <a:lnTo>
                    <a:pt x="2183" y="1802"/>
                  </a:lnTo>
                  <a:lnTo>
                    <a:pt x="2123" y="1881"/>
                  </a:lnTo>
                  <a:lnTo>
                    <a:pt x="2055" y="1957"/>
                  </a:lnTo>
                  <a:lnTo>
                    <a:pt x="1985" y="2024"/>
                  </a:lnTo>
                  <a:lnTo>
                    <a:pt x="1901" y="2084"/>
                  </a:lnTo>
                  <a:lnTo>
                    <a:pt x="1818" y="2136"/>
                  </a:lnTo>
                  <a:lnTo>
                    <a:pt x="1726" y="2180"/>
                  </a:lnTo>
                  <a:lnTo>
                    <a:pt x="1630" y="2215"/>
                  </a:lnTo>
                  <a:lnTo>
                    <a:pt x="1530" y="2244"/>
                  </a:lnTo>
                  <a:lnTo>
                    <a:pt x="1427" y="2259"/>
                  </a:lnTo>
                  <a:lnTo>
                    <a:pt x="1324" y="2263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122" name="Group 325"/>
          <p:cNvGrpSpPr>
            <a:grpSpLocks/>
          </p:cNvGrpSpPr>
          <p:nvPr/>
        </p:nvGrpSpPr>
        <p:grpSpPr bwMode="auto">
          <a:xfrm>
            <a:off x="685800" y="2438400"/>
            <a:ext cx="1828800" cy="868363"/>
            <a:chOff x="1152" y="584"/>
            <a:chExt cx="3946" cy="1960"/>
          </a:xfrm>
        </p:grpSpPr>
        <p:sp>
          <p:nvSpPr>
            <p:cNvPr id="123" name="Freeform 315"/>
            <p:cNvSpPr>
              <a:spLocks/>
            </p:cNvSpPr>
            <p:nvPr userDrawn="1"/>
          </p:nvSpPr>
          <p:spPr bwMode="gray">
            <a:xfrm>
              <a:off x="1152" y="584"/>
              <a:ext cx="3919" cy="1720"/>
            </a:xfrm>
            <a:custGeom>
              <a:avLst/>
              <a:gdLst/>
              <a:ahLst/>
              <a:cxnLst>
                <a:cxn ang="0">
                  <a:pos x="0" y="1500"/>
                </a:cxn>
                <a:cxn ang="0">
                  <a:pos x="768" y="424"/>
                </a:cxn>
                <a:cxn ang="0">
                  <a:pos x="2208" y="424"/>
                </a:cxn>
                <a:cxn ang="0">
                  <a:pos x="3920" y="828"/>
                </a:cxn>
                <a:cxn ang="0">
                  <a:pos x="3216" y="1720"/>
                </a:cxn>
                <a:cxn ang="0">
                  <a:pos x="1524" y="1600"/>
                </a:cxn>
                <a:cxn ang="0">
                  <a:pos x="3232" y="1628"/>
                </a:cxn>
                <a:cxn ang="0">
                  <a:pos x="3748" y="820"/>
                </a:cxn>
                <a:cxn ang="0">
                  <a:pos x="2256" y="472"/>
                </a:cxn>
                <a:cxn ang="0">
                  <a:pos x="1468" y="1524"/>
                </a:cxn>
                <a:cxn ang="0">
                  <a:pos x="2160" y="472"/>
                </a:cxn>
                <a:cxn ang="0">
                  <a:pos x="812" y="508"/>
                </a:cxn>
                <a:cxn ang="0">
                  <a:pos x="96" y="1432"/>
                </a:cxn>
                <a:cxn ang="0">
                  <a:pos x="1488" y="1576"/>
                </a:cxn>
                <a:cxn ang="0">
                  <a:pos x="0" y="1500"/>
                </a:cxn>
              </a:cxnLst>
              <a:rect l="0" t="0" r="r" b="b"/>
              <a:pathLst>
                <a:path w="3920" h="1720">
                  <a:moveTo>
                    <a:pt x="0" y="1500"/>
                  </a:moveTo>
                  <a:cubicBezTo>
                    <a:pt x="0" y="1500"/>
                    <a:pt x="288" y="936"/>
                    <a:pt x="768" y="424"/>
                  </a:cubicBezTo>
                  <a:cubicBezTo>
                    <a:pt x="1652" y="0"/>
                    <a:pt x="2208" y="424"/>
                    <a:pt x="2208" y="424"/>
                  </a:cubicBezTo>
                  <a:cubicBezTo>
                    <a:pt x="3440" y="8"/>
                    <a:pt x="3752" y="612"/>
                    <a:pt x="3920" y="828"/>
                  </a:cubicBezTo>
                  <a:cubicBezTo>
                    <a:pt x="3660" y="1224"/>
                    <a:pt x="3216" y="1720"/>
                    <a:pt x="3216" y="1720"/>
                  </a:cubicBezTo>
                  <a:cubicBezTo>
                    <a:pt x="2844" y="1540"/>
                    <a:pt x="2504" y="1284"/>
                    <a:pt x="1524" y="1600"/>
                  </a:cubicBezTo>
                  <a:cubicBezTo>
                    <a:pt x="2400" y="1068"/>
                    <a:pt x="3000" y="1500"/>
                    <a:pt x="3232" y="1628"/>
                  </a:cubicBezTo>
                  <a:cubicBezTo>
                    <a:pt x="3512" y="1242"/>
                    <a:pt x="3672" y="1012"/>
                    <a:pt x="3748" y="820"/>
                  </a:cubicBezTo>
                  <a:cubicBezTo>
                    <a:pt x="3316" y="320"/>
                    <a:pt x="2643" y="350"/>
                    <a:pt x="2256" y="472"/>
                  </a:cubicBezTo>
                  <a:cubicBezTo>
                    <a:pt x="1872" y="1000"/>
                    <a:pt x="1484" y="1524"/>
                    <a:pt x="1468" y="1524"/>
                  </a:cubicBezTo>
                  <a:cubicBezTo>
                    <a:pt x="1700" y="948"/>
                    <a:pt x="2160" y="472"/>
                    <a:pt x="2160" y="472"/>
                  </a:cubicBezTo>
                  <a:cubicBezTo>
                    <a:pt x="2051" y="303"/>
                    <a:pt x="1280" y="296"/>
                    <a:pt x="812" y="508"/>
                  </a:cubicBezTo>
                  <a:cubicBezTo>
                    <a:pt x="452" y="988"/>
                    <a:pt x="96" y="1432"/>
                    <a:pt x="96" y="1432"/>
                  </a:cubicBezTo>
                  <a:cubicBezTo>
                    <a:pt x="1024" y="1112"/>
                    <a:pt x="1488" y="1576"/>
                    <a:pt x="1488" y="1576"/>
                  </a:cubicBezTo>
                  <a:cubicBezTo>
                    <a:pt x="1472" y="1587"/>
                    <a:pt x="792" y="1324"/>
                    <a:pt x="0" y="150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24" name="Freeform 316"/>
            <p:cNvSpPr>
              <a:spLocks/>
            </p:cNvSpPr>
            <p:nvPr userDrawn="1"/>
          </p:nvSpPr>
          <p:spPr bwMode="gray">
            <a:xfrm>
              <a:off x="2878" y="1584"/>
              <a:ext cx="2220" cy="960"/>
            </a:xfrm>
            <a:custGeom>
              <a:avLst/>
              <a:gdLst/>
              <a:ahLst/>
              <a:cxnLst>
                <a:cxn ang="0">
                  <a:pos x="0" y="672"/>
                </a:cxn>
                <a:cxn ang="0">
                  <a:pos x="1640" y="960"/>
                </a:cxn>
                <a:cxn ang="0">
                  <a:pos x="2208" y="0"/>
                </a:cxn>
                <a:cxn ang="0">
                  <a:pos x="1580" y="888"/>
                </a:cxn>
                <a:cxn ang="0">
                  <a:pos x="0" y="672"/>
                </a:cxn>
              </a:cxnLst>
              <a:rect l="0" t="0" r="r" b="b"/>
              <a:pathLst>
                <a:path w="2218" h="960">
                  <a:moveTo>
                    <a:pt x="0" y="672"/>
                  </a:moveTo>
                  <a:cubicBezTo>
                    <a:pt x="1004" y="672"/>
                    <a:pt x="1252" y="944"/>
                    <a:pt x="1640" y="960"/>
                  </a:cubicBezTo>
                  <a:cubicBezTo>
                    <a:pt x="2068" y="464"/>
                    <a:pt x="2218" y="12"/>
                    <a:pt x="2208" y="0"/>
                  </a:cubicBezTo>
                  <a:cubicBezTo>
                    <a:pt x="2148" y="40"/>
                    <a:pt x="1840" y="516"/>
                    <a:pt x="1580" y="888"/>
                  </a:cubicBezTo>
                  <a:cubicBezTo>
                    <a:pt x="740" y="544"/>
                    <a:pt x="268" y="624"/>
                    <a:pt x="0" y="67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25" name="Freeform 317"/>
            <p:cNvSpPr>
              <a:spLocks/>
            </p:cNvSpPr>
            <p:nvPr userDrawn="1"/>
          </p:nvSpPr>
          <p:spPr bwMode="gray">
            <a:xfrm>
              <a:off x="1248" y="2032"/>
              <a:ext cx="1583" cy="394"/>
            </a:xfrm>
            <a:custGeom>
              <a:avLst/>
              <a:gdLst/>
              <a:ahLst/>
              <a:cxnLst>
                <a:cxn ang="0">
                  <a:pos x="0" y="224"/>
                </a:cxn>
                <a:cxn ang="0">
                  <a:pos x="1152" y="224"/>
                </a:cxn>
                <a:cxn ang="0">
                  <a:pos x="1584" y="272"/>
                </a:cxn>
                <a:cxn ang="0">
                  <a:pos x="1144" y="144"/>
                </a:cxn>
                <a:cxn ang="0">
                  <a:pos x="0" y="224"/>
                </a:cxn>
              </a:cxnLst>
              <a:rect l="0" t="0" r="r" b="b"/>
              <a:pathLst>
                <a:path w="1584" h="392">
                  <a:moveTo>
                    <a:pt x="0" y="224"/>
                  </a:moveTo>
                  <a:cubicBezTo>
                    <a:pt x="628" y="84"/>
                    <a:pt x="892" y="108"/>
                    <a:pt x="1152" y="224"/>
                  </a:cubicBezTo>
                  <a:cubicBezTo>
                    <a:pt x="1320" y="336"/>
                    <a:pt x="1380" y="392"/>
                    <a:pt x="1584" y="272"/>
                  </a:cubicBezTo>
                  <a:cubicBezTo>
                    <a:pt x="1360" y="320"/>
                    <a:pt x="1240" y="188"/>
                    <a:pt x="1144" y="144"/>
                  </a:cubicBezTo>
                  <a:cubicBezTo>
                    <a:pt x="1048" y="100"/>
                    <a:pt x="372" y="0"/>
                    <a:pt x="0" y="224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26" name="Freeform 318"/>
            <p:cNvSpPr>
              <a:spLocks/>
            </p:cNvSpPr>
            <p:nvPr userDrawn="1"/>
          </p:nvSpPr>
          <p:spPr bwMode="gray">
            <a:xfrm>
              <a:off x="2782" y="2032"/>
              <a:ext cx="1733" cy="344"/>
            </a:xfrm>
            <a:custGeom>
              <a:avLst/>
              <a:gdLst/>
              <a:ahLst/>
              <a:cxnLst>
                <a:cxn ang="0">
                  <a:pos x="0" y="176"/>
                </a:cxn>
                <a:cxn ang="0">
                  <a:pos x="1604" y="344"/>
                </a:cxn>
                <a:cxn ang="0">
                  <a:pos x="760" y="72"/>
                </a:cxn>
                <a:cxn ang="0">
                  <a:pos x="0" y="176"/>
                </a:cxn>
              </a:cxnLst>
              <a:rect l="0" t="0" r="r" b="b"/>
              <a:pathLst>
                <a:path w="1731" h="344">
                  <a:moveTo>
                    <a:pt x="0" y="176"/>
                  </a:moveTo>
                  <a:cubicBezTo>
                    <a:pt x="856" y="0"/>
                    <a:pt x="1604" y="344"/>
                    <a:pt x="1604" y="344"/>
                  </a:cubicBezTo>
                  <a:cubicBezTo>
                    <a:pt x="1731" y="327"/>
                    <a:pt x="1056" y="80"/>
                    <a:pt x="760" y="72"/>
                  </a:cubicBezTo>
                  <a:cubicBezTo>
                    <a:pt x="464" y="64"/>
                    <a:pt x="244" y="60"/>
                    <a:pt x="0" y="176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27" name="Freeform 319"/>
            <p:cNvSpPr>
              <a:spLocks/>
            </p:cNvSpPr>
            <p:nvPr userDrawn="1"/>
          </p:nvSpPr>
          <p:spPr bwMode="gray">
            <a:xfrm>
              <a:off x="4440" y="1680"/>
              <a:ext cx="504" cy="670"/>
            </a:xfrm>
            <a:custGeom>
              <a:avLst/>
              <a:gdLst/>
              <a:ahLst/>
              <a:cxnLst>
                <a:cxn ang="0">
                  <a:pos x="456" y="48"/>
                </a:cxn>
                <a:cxn ang="0">
                  <a:pos x="312" y="336"/>
                </a:cxn>
                <a:cxn ang="0">
                  <a:pos x="24" y="624"/>
                </a:cxn>
                <a:cxn ang="0">
                  <a:pos x="456" y="48"/>
                </a:cxn>
              </a:cxnLst>
              <a:rect l="0" t="0" r="r" b="b"/>
              <a:pathLst>
                <a:path w="504" h="672">
                  <a:moveTo>
                    <a:pt x="456" y="48"/>
                  </a:moveTo>
                  <a:cubicBezTo>
                    <a:pt x="504" y="0"/>
                    <a:pt x="384" y="240"/>
                    <a:pt x="312" y="336"/>
                  </a:cubicBezTo>
                  <a:cubicBezTo>
                    <a:pt x="240" y="432"/>
                    <a:pt x="0" y="672"/>
                    <a:pt x="24" y="624"/>
                  </a:cubicBezTo>
                  <a:lnTo>
                    <a:pt x="456" y="48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28" name="Freeform 320"/>
            <p:cNvSpPr>
              <a:spLocks/>
            </p:cNvSpPr>
            <p:nvPr userDrawn="1"/>
          </p:nvSpPr>
          <p:spPr bwMode="gray">
            <a:xfrm>
              <a:off x="3423" y="1430"/>
              <a:ext cx="1082" cy="301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992" y="300"/>
                </a:cxn>
                <a:cxn ang="0">
                  <a:pos x="536" y="44"/>
                </a:cxn>
                <a:cxn ang="0">
                  <a:pos x="0" y="36"/>
                </a:cxn>
              </a:cxnLst>
              <a:rect l="0" t="0" r="r" b="b"/>
              <a:pathLst>
                <a:path w="1081" h="301">
                  <a:moveTo>
                    <a:pt x="0" y="36"/>
                  </a:moveTo>
                  <a:cubicBezTo>
                    <a:pt x="576" y="52"/>
                    <a:pt x="992" y="300"/>
                    <a:pt x="992" y="300"/>
                  </a:cubicBezTo>
                  <a:cubicBezTo>
                    <a:pt x="1081" y="301"/>
                    <a:pt x="701" y="88"/>
                    <a:pt x="536" y="44"/>
                  </a:cubicBezTo>
                  <a:cubicBezTo>
                    <a:pt x="371" y="0"/>
                    <a:pt x="216" y="0"/>
                    <a:pt x="0" y="36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29" name="Freeform 321"/>
            <p:cNvSpPr>
              <a:spLocks/>
            </p:cNvSpPr>
            <p:nvPr userDrawn="1"/>
          </p:nvSpPr>
          <p:spPr bwMode="gray">
            <a:xfrm rot="-136485">
              <a:off x="3522" y="1114"/>
              <a:ext cx="1082" cy="301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992" y="300"/>
                </a:cxn>
                <a:cxn ang="0">
                  <a:pos x="536" y="44"/>
                </a:cxn>
                <a:cxn ang="0">
                  <a:pos x="0" y="36"/>
                </a:cxn>
              </a:cxnLst>
              <a:rect l="0" t="0" r="r" b="b"/>
              <a:pathLst>
                <a:path w="1081" h="301">
                  <a:moveTo>
                    <a:pt x="0" y="36"/>
                  </a:moveTo>
                  <a:cubicBezTo>
                    <a:pt x="576" y="52"/>
                    <a:pt x="992" y="300"/>
                    <a:pt x="992" y="300"/>
                  </a:cubicBezTo>
                  <a:cubicBezTo>
                    <a:pt x="1081" y="301"/>
                    <a:pt x="701" y="88"/>
                    <a:pt x="536" y="44"/>
                  </a:cubicBezTo>
                  <a:cubicBezTo>
                    <a:pt x="371" y="0"/>
                    <a:pt x="216" y="0"/>
                    <a:pt x="0" y="36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30" name="Freeform 322"/>
            <p:cNvSpPr>
              <a:spLocks/>
            </p:cNvSpPr>
            <p:nvPr userDrawn="1"/>
          </p:nvSpPr>
          <p:spPr bwMode="gray">
            <a:xfrm>
              <a:off x="1940" y="1129"/>
              <a:ext cx="1014" cy="172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932" y="156"/>
                </a:cxn>
                <a:cxn ang="0">
                  <a:pos x="485" y="23"/>
                </a:cxn>
                <a:cxn ang="0">
                  <a:pos x="0" y="116"/>
                </a:cxn>
              </a:cxnLst>
              <a:rect l="0" t="0" r="r" b="b"/>
              <a:pathLst>
                <a:path w="1013" h="171">
                  <a:moveTo>
                    <a:pt x="0" y="116"/>
                  </a:moveTo>
                  <a:cubicBezTo>
                    <a:pt x="620" y="0"/>
                    <a:pt x="851" y="171"/>
                    <a:pt x="932" y="156"/>
                  </a:cubicBezTo>
                  <a:cubicBezTo>
                    <a:pt x="1013" y="141"/>
                    <a:pt x="640" y="30"/>
                    <a:pt x="485" y="23"/>
                  </a:cubicBezTo>
                  <a:cubicBezTo>
                    <a:pt x="337" y="16"/>
                    <a:pt x="182" y="59"/>
                    <a:pt x="0" y="116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31" name="Freeform 323"/>
            <p:cNvSpPr>
              <a:spLocks/>
            </p:cNvSpPr>
            <p:nvPr userDrawn="1"/>
          </p:nvSpPr>
          <p:spPr bwMode="gray">
            <a:xfrm>
              <a:off x="1803" y="1376"/>
              <a:ext cx="1014" cy="172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932" y="156"/>
                </a:cxn>
                <a:cxn ang="0">
                  <a:pos x="485" y="23"/>
                </a:cxn>
                <a:cxn ang="0">
                  <a:pos x="0" y="116"/>
                </a:cxn>
              </a:cxnLst>
              <a:rect l="0" t="0" r="r" b="b"/>
              <a:pathLst>
                <a:path w="1013" h="171">
                  <a:moveTo>
                    <a:pt x="0" y="116"/>
                  </a:moveTo>
                  <a:cubicBezTo>
                    <a:pt x="620" y="0"/>
                    <a:pt x="851" y="171"/>
                    <a:pt x="932" y="156"/>
                  </a:cubicBezTo>
                  <a:cubicBezTo>
                    <a:pt x="1013" y="141"/>
                    <a:pt x="640" y="30"/>
                    <a:pt x="485" y="23"/>
                  </a:cubicBezTo>
                  <a:cubicBezTo>
                    <a:pt x="337" y="16"/>
                    <a:pt x="182" y="59"/>
                    <a:pt x="0" y="116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32" name="Freeform 324"/>
            <p:cNvSpPr>
              <a:spLocks/>
            </p:cNvSpPr>
            <p:nvPr userDrawn="1"/>
          </p:nvSpPr>
          <p:spPr bwMode="gray">
            <a:xfrm>
              <a:off x="1604" y="1677"/>
              <a:ext cx="1058" cy="154"/>
            </a:xfrm>
            <a:custGeom>
              <a:avLst/>
              <a:gdLst/>
              <a:ahLst/>
              <a:cxnLst>
                <a:cxn ang="0">
                  <a:pos x="0" y="100"/>
                </a:cxn>
                <a:cxn ang="0">
                  <a:pos x="972" y="140"/>
                </a:cxn>
                <a:cxn ang="0">
                  <a:pos x="506" y="7"/>
                </a:cxn>
                <a:cxn ang="0">
                  <a:pos x="0" y="100"/>
                </a:cxn>
              </a:cxnLst>
              <a:rect l="0" t="0" r="r" b="b"/>
              <a:pathLst>
                <a:path w="1057" h="155">
                  <a:moveTo>
                    <a:pt x="0" y="100"/>
                  </a:moveTo>
                  <a:cubicBezTo>
                    <a:pt x="652" y="36"/>
                    <a:pt x="888" y="155"/>
                    <a:pt x="972" y="140"/>
                  </a:cubicBezTo>
                  <a:cubicBezTo>
                    <a:pt x="1057" y="125"/>
                    <a:pt x="668" y="14"/>
                    <a:pt x="506" y="7"/>
                  </a:cubicBezTo>
                  <a:cubicBezTo>
                    <a:pt x="352" y="0"/>
                    <a:pt x="190" y="43"/>
                    <a:pt x="0" y="10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pic>
        <p:nvPicPr>
          <p:cNvPr id="133" name="Picture 217" descr="1"/>
          <p:cNvPicPr>
            <a:picLocks noChangeAspect="1" noChangeArrowheads="1"/>
          </p:cNvPicPr>
          <p:nvPr/>
        </p:nvPicPr>
        <p:blipFill>
          <a:blip r:embed="rId15" cstate="print"/>
          <a:srcRect l="43951" b="32347"/>
          <a:stretch>
            <a:fillRect/>
          </a:stretch>
        </p:blipFill>
        <p:spPr bwMode="gray">
          <a:xfrm>
            <a:off x="5965825" y="3657600"/>
            <a:ext cx="11969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4" name="Group 387"/>
          <p:cNvGrpSpPr>
            <a:grpSpLocks/>
          </p:cNvGrpSpPr>
          <p:nvPr/>
        </p:nvGrpSpPr>
        <p:grpSpPr bwMode="auto">
          <a:xfrm rot="3173108">
            <a:off x="3270250" y="4654550"/>
            <a:ext cx="1370013" cy="595313"/>
            <a:chOff x="4071" y="1962"/>
            <a:chExt cx="1414" cy="588"/>
          </a:xfrm>
        </p:grpSpPr>
        <p:sp>
          <p:nvSpPr>
            <p:cNvPr id="135" name="Freeform 381"/>
            <p:cNvSpPr>
              <a:spLocks/>
            </p:cNvSpPr>
            <p:nvPr userDrawn="1"/>
          </p:nvSpPr>
          <p:spPr bwMode="gray">
            <a:xfrm>
              <a:off x="4807" y="1953"/>
              <a:ext cx="667" cy="558"/>
            </a:xfrm>
            <a:custGeom>
              <a:avLst/>
              <a:gdLst/>
              <a:ahLst/>
              <a:cxnLst>
                <a:cxn ang="0">
                  <a:pos x="368" y="51"/>
                </a:cxn>
                <a:cxn ang="0">
                  <a:pos x="567" y="51"/>
                </a:cxn>
                <a:cxn ang="0">
                  <a:pos x="618" y="266"/>
                </a:cxn>
                <a:cxn ang="0">
                  <a:pos x="350" y="440"/>
                </a:cxn>
                <a:cxn ang="0">
                  <a:pos x="221" y="491"/>
                </a:cxn>
                <a:cxn ang="0">
                  <a:pos x="63" y="444"/>
                </a:cxn>
                <a:cxn ang="0">
                  <a:pos x="54" y="426"/>
                </a:cxn>
                <a:cxn ang="0">
                  <a:pos x="32" y="359"/>
                </a:cxn>
                <a:cxn ang="0">
                  <a:pos x="158" y="270"/>
                </a:cxn>
                <a:cxn ang="0">
                  <a:pos x="219" y="295"/>
                </a:cxn>
                <a:cxn ang="0">
                  <a:pos x="321" y="450"/>
                </a:cxn>
                <a:cxn ang="0">
                  <a:pos x="232" y="282"/>
                </a:cxn>
                <a:cxn ang="0">
                  <a:pos x="149" y="241"/>
                </a:cxn>
                <a:cxn ang="0">
                  <a:pos x="23" y="323"/>
                </a:cxn>
                <a:cxn ang="0">
                  <a:pos x="4" y="401"/>
                </a:cxn>
                <a:cxn ang="0">
                  <a:pos x="59" y="500"/>
                </a:cxn>
                <a:cxn ang="0">
                  <a:pos x="94" y="530"/>
                </a:cxn>
                <a:cxn ang="0">
                  <a:pos x="130" y="551"/>
                </a:cxn>
                <a:cxn ang="0">
                  <a:pos x="159" y="556"/>
                </a:cxn>
                <a:cxn ang="0">
                  <a:pos x="203" y="544"/>
                </a:cxn>
                <a:cxn ang="0">
                  <a:pos x="365" y="472"/>
                </a:cxn>
                <a:cxn ang="0">
                  <a:pos x="418" y="449"/>
                </a:cxn>
                <a:cxn ang="0">
                  <a:pos x="494" y="414"/>
                </a:cxn>
                <a:cxn ang="0">
                  <a:pos x="539" y="388"/>
                </a:cxn>
                <a:cxn ang="0">
                  <a:pos x="590" y="351"/>
                </a:cxn>
                <a:cxn ang="0">
                  <a:pos x="622" y="313"/>
                </a:cxn>
                <a:cxn ang="0">
                  <a:pos x="646" y="261"/>
                </a:cxn>
                <a:cxn ang="0">
                  <a:pos x="657" y="232"/>
                </a:cxn>
                <a:cxn ang="0">
                  <a:pos x="667" y="159"/>
                </a:cxn>
                <a:cxn ang="0">
                  <a:pos x="587" y="38"/>
                </a:cxn>
                <a:cxn ang="0">
                  <a:pos x="528" y="10"/>
                </a:cxn>
                <a:cxn ang="0">
                  <a:pos x="488" y="1"/>
                </a:cxn>
                <a:cxn ang="0">
                  <a:pos x="450" y="1"/>
                </a:cxn>
                <a:cxn ang="0">
                  <a:pos x="414" y="9"/>
                </a:cxn>
                <a:cxn ang="0">
                  <a:pos x="381" y="23"/>
                </a:cxn>
                <a:cxn ang="0">
                  <a:pos x="334" y="46"/>
                </a:cxn>
                <a:cxn ang="0">
                  <a:pos x="296" y="68"/>
                </a:cxn>
                <a:cxn ang="0">
                  <a:pos x="260" y="94"/>
                </a:cxn>
                <a:cxn ang="0">
                  <a:pos x="237" y="114"/>
                </a:cxn>
                <a:cxn ang="0">
                  <a:pos x="206" y="144"/>
                </a:cxn>
                <a:cxn ang="0">
                  <a:pos x="149" y="198"/>
                </a:cxn>
              </a:cxnLst>
              <a:rect l="0" t="0" r="r" b="b"/>
              <a:pathLst>
                <a:path w="667" h="556">
                  <a:moveTo>
                    <a:pt x="171" y="189"/>
                  </a:moveTo>
                  <a:lnTo>
                    <a:pt x="368" y="51"/>
                  </a:lnTo>
                  <a:cubicBezTo>
                    <a:pt x="417" y="23"/>
                    <a:pt x="435" y="20"/>
                    <a:pt x="468" y="20"/>
                  </a:cubicBezTo>
                  <a:cubicBezTo>
                    <a:pt x="501" y="20"/>
                    <a:pt x="537" y="28"/>
                    <a:pt x="567" y="51"/>
                  </a:cubicBezTo>
                  <a:cubicBezTo>
                    <a:pt x="597" y="74"/>
                    <a:pt x="642" y="122"/>
                    <a:pt x="650" y="158"/>
                  </a:cubicBezTo>
                  <a:cubicBezTo>
                    <a:pt x="658" y="194"/>
                    <a:pt x="650" y="228"/>
                    <a:pt x="618" y="266"/>
                  </a:cubicBezTo>
                  <a:cubicBezTo>
                    <a:pt x="586" y="304"/>
                    <a:pt x="500" y="355"/>
                    <a:pt x="455" y="384"/>
                  </a:cubicBezTo>
                  <a:lnTo>
                    <a:pt x="350" y="440"/>
                  </a:lnTo>
                  <a:lnTo>
                    <a:pt x="298" y="464"/>
                  </a:lnTo>
                  <a:lnTo>
                    <a:pt x="221" y="491"/>
                  </a:lnTo>
                  <a:lnTo>
                    <a:pt x="141" y="515"/>
                  </a:lnTo>
                  <a:lnTo>
                    <a:pt x="63" y="444"/>
                  </a:lnTo>
                  <a:lnTo>
                    <a:pt x="221" y="317"/>
                  </a:lnTo>
                  <a:lnTo>
                    <a:pt x="54" y="426"/>
                  </a:lnTo>
                  <a:lnTo>
                    <a:pt x="33" y="391"/>
                  </a:lnTo>
                  <a:lnTo>
                    <a:pt x="32" y="359"/>
                  </a:lnTo>
                  <a:lnTo>
                    <a:pt x="120" y="266"/>
                  </a:lnTo>
                  <a:lnTo>
                    <a:pt x="158" y="270"/>
                  </a:lnTo>
                  <a:lnTo>
                    <a:pt x="187" y="280"/>
                  </a:lnTo>
                  <a:lnTo>
                    <a:pt x="219" y="295"/>
                  </a:lnTo>
                  <a:lnTo>
                    <a:pt x="284" y="368"/>
                  </a:lnTo>
                  <a:lnTo>
                    <a:pt x="321" y="450"/>
                  </a:lnTo>
                  <a:lnTo>
                    <a:pt x="294" y="363"/>
                  </a:lnTo>
                  <a:lnTo>
                    <a:pt x="232" y="282"/>
                  </a:lnTo>
                  <a:lnTo>
                    <a:pt x="193" y="255"/>
                  </a:lnTo>
                  <a:lnTo>
                    <a:pt x="149" y="241"/>
                  </a:lnTo>
                  <a:lnTo>
                    <a:pt x="99" y="243"/>
                  </a:lnTo>
                  <a:lnTo>
                    <a:pt x="23" y="323"/>
                  </a:lnTo>
                  <a:lnTo>
                    <a:pt x="0" y="376"/>
                  </a:lnTo>
                  <a:lnTo>
                    <a:pt x="4" y="401"/>
                  </a:lnTo>
                  <a:lnTo>
                    <a:pt x="21" y="447"/>
                  </a:lnTo>
                  <a:lnTo>
                    <a:pt x="59" y="500"/>
                  </a:lnTo>
                  <a:lnTo>
                    <a:pt x="77" y="517"/>
                  </a:lnTo>
                  <a:lnTo>
                    <a:pt x="94" y="530"/>
                  </a:lnTo>
                  <a:lnTo>
                    <a:pt x="113" y="543"/>
                  </a:lnTo>
                  <a:lnTo>
                    <a:pt x="130" y="551"/>
                  </a:lnTo>
                  <a:lnTo>
                    <a:pt x="144" y="556"/>
                  </a:lnTo>
                  <a:lnTo>
                    <a:pt x="159" y="556"/>
                  </a:lnTo>
                  <a:lnTo>
                    <a:pt x="173" y="555"/>
                  </a:lnTo>
                  <a:lnTo>
                    <a:pt x="203" y="544"/>
                  </a:lnTo>
                  <a:lnTo>
                    <a:pt x="244" y="524"/>
                  </a:lnTo>
                  <a:lnTo>
                    <a:pt x="365" y="472"/>
                  </a:lnTo>
                  <a:lnTo>
                    <a:pt x="392" y="460"/>
                  </a:lnTo>
                  <a:lnTo>
                    <a:pt x="418" y="449"/>
                  </a:lnTo>
                  <a:lnTo>
                    <a:pt x="445" y="438"/>
                  </a:lnTo>
                  <a:lnTo>
                    <a:pt x="494" y="414"/>
                  </a:lnTo>
                  <a:lnTo>
                    <a:pt x="516" y="401"/>
                  </a:lnTo>
                  <a:lnTo>
                    <a:pt x="539" y="388"/>
                  </a:lnTo>
                  <a:lnTo>
                    <a:pt x="560" y="375"/>
                  </a:lnTo>
                  <a:lnTo>
                    <a:pt x="590" y="351"/>
                  </a:lnTo>
                  <a:lnTo>
                    <a:pt x="614" y="324"/>
                  </a:lnTo>
                  <a:lnTo>
                    <a:pt x="622" y="313"/>
                  </a:lnTo>
                  <a:lnTo>
                    <a:pt x="641" y="275"/>
                  </a:lnTo>
                  <a:lnTo>
                    <a:pt x="646" y="261"/>
                  </a:lnTo>
                  <a:lnTo>
                    <a:pt x="653" y="246"/>
                  </a:lnTo>
                  <a:lnTo>
                    <a:pt x="657" y="232"/>
                  </a:lnTo>
                  <a:lnTo>
                    <a:pt x="667" y="188"/>
                  </a:lnTo>
                  <a:lnTo>
                    <a:pt x="667" y="159"/>
                  </a:lnTo>
                  <a:lnTo>
                    <a:pt x="652" y="104"/>
                  </a:lnTo>
                  <a:lnTo>
                    <a:pt x="587" y="38"/>
                  </a:lnTo>
                  <a:lnTo>
                    <a:pt x="547" y="17"/>
                  </a:lnTo>
                  <a:lnTo>
                    <a:pt x="528" y="10"/>
                  </a:lnTo>
                  <a:lnTo>
                    <a:pt x="508" y="5"/>
                  </a:lnTo>
                  <a:lnTo>
                    <a:pt x="488" y="1"/>
                  </a:lnTo>
                  <a:lnTo>
                    <a:pt x="468" y="0"/>
                  </a:lnTo>
                  <a:lnTo>
                    <a:pt x="450" y="1"/>
                  </a:lnTo>
                  <a:lnTo>
                    <a:pt x="431" y="4"/>
                  </a:lnTo>
                  <a:lnTo>
                    <a:pt x="414" y="9"/>
                  </a:lnTo>
                  <a:lnTo>
                    <a:pt x="397" y="16"/>
                  </a:lnTo>
                  <a:lnTo>
                    <a:pt x="381" y="23"/>
                  </a:lnTo>
                  <a:lnTo>
                    <a:pt x="348" y="38"/>
                  </a:lnTo>
                  <a:lnTo>
                    <a:pt x="334" y="46"/>
                  </a:lnTo>
                  <a:lnTo>
                    <a:pt x="308" y="60"/>
                  </a:lnTo>
                  <a:lnTo>
                    <a:pt x="296" y="68"/>
                  </a:lnTo>
                  <a:lnTo>
                    <a:pt x="284" y="77"/>
                  </a:lnTo>
                  <a:lnTo>
                    <a:pt x="260" y="94"/>
                  </a:lnTo>
                  <a:lnTo>
                    <a:pt x="249" y="104"/>
                  </a:lnTo>
                  <a:lnTo>
                    <a:pt x="237" y="114"/>
                  </a:lnTo>
                  <a:lnTo>
                    <a:pt x="216" y="135"/>
                  </a:lnTo>
                  <a:lnTo>
                    <a:pt x="206" y="144"/>
                  </a:lnTo>
                  <a:lnTo>
                    <a:pt x="183" y="165"/>
                  </a:lnTo>
                  <a:lnTo>
                    <a:pt x="149" y="198"/>
                  </a:lnTo>
                  <a:lnTo>
                    <a:pt x="128" y="220"/>
                  </a:lnTo>
                </a:path>
              </a:pathLst>
            </a:custGeom>
            <a:solidFill>
              <a:srgbClr val="FFFFFF">
                <a:alpha val="49001"/>
              </a:srgbClr>
            </a:solidFill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36" name="Freeform 382"/>
            <p:cNvSpPr>
              <a:spLocks/>
            </p:cNvSpPr>
            <p:nvPr userDrawn="1"/>
          </p:nvSpPr>
          <p:spPr bwMode="gray">
            <a:xfrm>
              <a:off x="4064" y="2402"/>
              <a:ext cx="783" cy="141"/>
            </a:xfrm>
            <a:custGeom>
              <a:avLst/>
              <a:gdLst/>
              <a:ahLst/>
              <a:cxnLst>
                <a:cxn ang="0">
                  <a:pos x="1" y="118"/>
                </a:cxn>
                <a:cxn ang="0">
                  <a:pos x="193" y="22"/>
                </a:cxn>
                <a:cxn ang="0">
                  <a:pos x="577" y="118"/>
                </a:cxn>
                <a:cxn ang="0">
                  <a:pos x="768" y="0"/>
                </a:cxn>
                <a:cxn ang="0">
                  <a:pos x="781" y="18"/>
                </a:cxn>
                <a:cxn ang="0">
                  <a:pos x="586" y="138"/>
                </a:cxn>
                <a:cxn ang="0">
                  <a:pos x="198" y="40"/>
                </a:cxn>
                <a:cxn ang="0">
                  <a:pos x="1" y="118"/>
                </a:cxn>
              </a:cxnLst>
              <a:rect l="0" t="0" r="r" b="b"/>
              <a:pathLst>
                <a:path w="781" h="140">
                  <a:moveTo>
                    <a:pt x="1" y="118"/>
                  </a:moveTo>
                  <a:cubicBezTo>
                    <a:pt x="0" y="115"/>
                    <a:pt x="97" y="22"/>
                    <a:pt x="193" y="22"/>
                  </a:cubicBezTo>
                  <a:cubicBezTo>
                    <a:pt x="289" y="22"/>
                    <a:pt x="483" y="123"/>
                    <a:pt x="577" y="118"/>
                  </a:cubicBezTo>
                  <a:cubicBezTo>
                    <a:pt x="671" y="113"/>
                    <a:pt x="734" y="15"/>
                    <a:pt x="768" y="0"/>
                  </a:cubicBezTo>
                  <a:lnTo>
                    <a:pt x="781" y="18"/>
                  </a:lnTo>
                  <a:cubicBezTo>
                    <a:pt x="751" y="41"/>
                    <a:pt x="683" y="134"/>
                    <a:pt x="586" y="138"/>
                  </a:cubicBezTo>
                  <a:cubicBezTo>
                    <a:pt x="489" y="140"/>
                    <a:pt x="295" y="43"/>
                    <a:pt x="198" y="40"/>
                  </a:cubicBezTo>
                  <a:cubicBezTo>
                    <a:pt x="101" y="37"/>
                    <a:pt x="42" y="102"/>
                    <a:pt x="1" y="118"/>
                  </a:cubicBezTo>
                  <a:close/>
                </a:path>
              </a:pathLst>
            </a:custGeom>
            <a:solidFill>
              <a:srgbClr val="FFFFFF">
                <a:alpha val="49001"/>
              </a:srgbClr>
            </a:solidFill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zh-TW" altLang="en-US" b="1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pic>
        <p:nvPicPr>
          <p:cNvPr id="137" name="Picture 225" descr="1"/>
          <p:cNvPicPr>
            <a:picLocks noChangeAspect="1" noChangeArrowheads="1"/>
          </p:cNvPicPr>
          <p:nvPr/>
        </p:nvPicPr>
        <p:blipFill>
          <a:blip r:embed="rId15" cstate="print"/>
          <a:srcRect t="18932" r="57191" b="28641"/>
          <a:stretch>
            <a:fillRect/>
          </a:stretch>
        </p:blipFill>
        <p:spPr bwMode="gray">
          <a:xfrm>
            <a:off x="4800600" y="4114800"/>
            <a:ext cx="101123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5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524000"/>
            <a:ext cx="822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20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52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3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781800" y="6477000"/>
            <a:ext cx="2133600" cy="2444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00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9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886200" y="6477000"/>
            <a:ext cx="533400" cy="2444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000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fld id="{57581C1B-B901-4480-8896-15444EB9AEF4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29" r:id="rId1"/>
    <p:sldLayoutId id="2147484830" r:id="rId2"/>
    <p:sldLayoutId id="2147484831" r:id="rId3"/>
    <p:sldLayoutId id="2147484832" r:id="rId4"/>
    <p:sldLayoutId id="2147484833" r:id="rId5"/>
    <p:sldLayoutId id="2147484834" r:id="rId6"/>
    <p:sldLayoutId id="2147484835" r:id="rId7"/>
    <p:sldLayoutId id="2147484836" r:id="rId8"/>
    <p:sldLayoutId id="2147484837" r:id="rId9"/>
    <p:sldLayoutId id="2147484838" r:id="rId10"/>
    <p:sldLayoutId id="214748483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FFFFFF"/>
          </a:solidFill>
          <a:latin typeface="Tw Cen MT" pitchFamily="34" charset="0"/>
          <a:ea typeface="新細明體" pitchFamily="18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FFFFFF"/>
          </a:solidFill>
          <a:latin typeface="Tw Cen MT" pitchFamily="34" charset="0"/>
          <a:ea typeface="新細明體" pitchFamily="18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FFFFFF"/>
          </a:solidFill>
          <a:latin typeface="Tw Cen MT" pitchFamily="34" charset="0"/>
          <a:ea typeface="新細明體" pitchFamily="18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000" b="1">
          <a:solidFill>
            <a:srgbClr val="FFFFFF"/>
          </a:solidFill>
          <a:latin typeface="Tw Cen MT" pitchFamily="34" charset="0"/>
          <a:ea typeface="新細明體" pitchFamily="18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000" b="1">
          <a:solidFill>
            <a:srgbClr val="FFFFFF"/>
          </a:solidFill>
          <a:latin typeface="Tw Cen MT" pitchFamily="34" charset="0"/>
          <a:ea typeface="新細明體" pitchFamily="18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000" b="1">
          <a:solidFill>
            <a:srgbClr val="FFFFFF"/>
          </a:solidFill>
          <a:latin typeface="Tw Cen MT" pitchFamily="34" charset="0"/>
          <a:ea typeface="新細明體" pitchFamily="18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000" b="1">
          <a:solidFill>
            <a:srgbClr val="FFFFFF"/>
          </a:solidFill>
          <a:latin typeface="Tw Cen MT" pitchFamily="34" charset="0"/>
          <a:ea typeface="新細明體" pitchFamily="18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000" b="1">
          <a:solidFill>
            <a:srgbClr val="FFFFFF"/>
          </a:solidFill>
          <a:latin typeface="Tw Cen MT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itchFamily="34" charset="0"/>
        <a:buChar char="●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●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●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Arial" pitchFamily="34" charset="0"/>
        <a:buChar char="●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●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●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●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●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●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kumimoji="0" lang="en-US" altLang="zh-TW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kumimoji="0" lang="en-US" altLang="zh-TW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3080" name="直線接點 11"/>
          <p:cNvGrpSpPr>
            <a:grpSpLocks/>
          </p:cNvGrpSpPr>
          <p:nvPr/>
        </p:nvGrpSpPr>
        <p:grpSpPr bwMode="auto">
          <a:xfrm>
            <a:off x="512763" y="1054100"/>
            <a:ext cx="8631237" cy="12700"/>
            <a:chOff x="323" y="664"/>
            <a:chExt cx="5437" cy="8"/>
          </a:xfrm>
        </p:grpSpPr>
        <p:pic>
          <p:nvPicPr>
            <p:cNvPr id="3086" name="直線接點 11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323" y="664"/>
              <a:ext cx="5437" cy="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306" name="Text Box 10"/>
            <p:cNvSpPr txBox="1">
              <a:spLocks noChangeArrowheads="1" noChangeShapeType="1"/>
            </p:cNvSpPr>
            <p:nvPr/>
          </p:nvSpPr>
          <p:spPr bwMode="auto">
            <a:xfrm>
              <a:off x="324" y="666"/>
              <a:ext cx="0" cy="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endParaRPr kumimoji="0" lang="en-US" altLang="zh-TW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55307" name="文字版面配置區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" name="標題版面配置區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3" name="日期版面配置區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eaLnBrk="1" hangingPunct="1">
              <a:defRPr kumimoji="0" sz="1200">
                <a:solidFill>
                  <a:srgbClr val="F0A22E">
                    <a:shade val="75000"/>
                  </a:srgbClr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4" name="頁尾版面配置區 18"/>
          <p:cNvSpPr>
            <a:spLocks noGrp="1"/>
          </p:cNvSpPr>
          <p:nvPr>
            <p:ph type="ftr" sz="quarter" idx="3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 vert="horz"/>
          <a:lstStyle>
            <a:lvl1pPr algn="r" eaLnBrk="1" hangingPunct="1">
              <a:defRPr kumimoji="0" sz="1200">
                <a:solidFill>
                  <a:srgbClr val="F0A22E">
                    <a:shade val="75000"/>
                  </a:srgbClr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5" name="投影片編號版面配置區 15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solidFill>
                  <a:srgbClr val="D38E27"/>
                </a:solidFill>
                <a:latin typeface="Arial" pitchFamily="34" charset="0"/>
              </a:defRPr>
            </a:lvl1pPr>
          </a:lstStyle>
          <a:p>
            <a:fld id="{C786BC14-B316-4549-B056-76BC995D581D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40" r:id="rId1"/>
    <p:sldLayoutId id="2147484841" r:id="rId2"/>
    <p:sldLayoutId id="2147484842" r:id="rId3"/>
    <p:sldLayoutId id="2147484843" r:id="rId4"/>
    <p:sldLayoutId id="2147484844" r:id="rId5"/>
    <p:sldLayoutId id="2147484845" r:id="rId6"/>
    <p:sldLayoutId id="2147484846" r:id="rId7"/>
    <p:sldLayoutId id="2147484847" r:id="rId8"/>
    <p:sldLayoutId id="2147484848" r:id="rId9"/>
    <p:sldLayoutId id="2147484849" r:id="rId10"/>
    <p:sldLayoutId id="2147484850" r:id="rId11"/>
    <p:sldLayoutId id="2147484851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7" grpId="0" build="p">
        <p:tmplLst>
          <p:tmpl lvl="1">
            <p:tnLst>
              <p:par>
                <p:cTn presetID="49" presetClass="entr" presetSubtype="0" decel="10000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3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30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30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30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30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3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30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30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30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30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3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30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30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30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30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3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30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30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30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30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3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30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30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30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30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Franklin Gothic Medium" pitchFamily="34" charset="0"/>
          <a:ea typeface="新細明體" pitchFamily="18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Franklin Gothic Medium" pitchFamily="34" charset="0"/>
          <a:ea typeface="新細明體" pitchFamily="18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Franklin Gothic Medium" pitchFamily="34" charset="0"/>
          <a:ea typeface="新細明體" pitchFamily="18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Franklin Gothic Medium" pitchFamily="34" charset="0"/>
          <a:ea typeface="新細明體" pitchFamily="18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Franklin Gothic Medium" pitchFamily="34" charset="0"/>
          <a:ea typeface="新細明體" pitchFamily="18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Franklin Gothic Medium" pitchFamily="34" charset="0"/>
          <a:ea typeface="新細明體" pitchFamily="18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Franklin Gothic Medium" pitchFamily="34" charset="0"/>
          <a:ea typeface="新細明體" pitchFamily="18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Franklin Gothic Medium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kumimoji="1"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kumimoji="1" sz="2800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kumimoji="1" sz="2400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kumimoji="1" sz="2000">
          <a:solidFill>
            <a:schemeClr val="tx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umimoji="1" sz="2000">
          <a:solidFill>
            <a:schemeClr val="tx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umimoji="1" sz="2000">
          <a:solidFill>
            <a:schemeClr val="tx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umimoji="1" sz="2000">
          <a:solidFill>
            <a:schemeClr val="tx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umimoji="1" sz="2000">
          <a:solidFill>
            <a:schemeClr val="tx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umimoji="1" sz="2000">
          <a:solidFill>
            <a:schemeClr val="tx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rgbClr val="00B05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4478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152400" y="66135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000">
                <a:solidFill>
                  <a:srgbClr val="000000"/>
                </a:solidFill>
              </a:defRPr>
            </a:lvl1pPr>
          </a:lstStyle>
          <a:p>
            <a:fld id="{2D595F87-77E0-40DE-B57E-282B01100AC5}" type="slidenum">
              <a:rPr lang="zh-TW" altLang="en-US"/>
              <a:pPr/>
              <a:t>‹#›</a:t>
            </a:fld>
            <a:endParaRPr lang="en-US" altLang="zh-TW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381000"/>
            <a:ext cx="449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66" r:id="rId1"/>
    <p:sldLayoutId id="2147484852" r:id="rId2"/>
    <p:sldLayoutId id="2147484853" r:id="rId3"/>
    <p:sldLayoutId id="2147484854" r:id="rId4"/>
    <p:sldLayoutId id="2147484855" r:id="rId5"/>
    <p:sldLayoutId id="2147484856" r:id="rId6"/>
    <p:sldLayoutId id="2147484857" r:id="rId7"/>
    <p:sldLayoutId id="2147484858" r:id="rId8"/>
    <p:sldLayoutId id="2147484859" r:id="rId9"/>
    <p:sldLayoutId id="2147484860" r:id="rId10"/>
    <p:sldLayoutId id="2147484861" r:id="rId11"/>
    <p:sldLayoutId id="2147484862" r:id="rId12"/>
    <p:sldLayoutId id="2147484863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2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2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pitchFamily="34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258888" y="1073150"/>
            <a:ext cx="655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endParaRPr kumimoji="0" lang="zh-TW" altLang="en-US" b="1">
              <a:solidFill>
                <a:srgbClr val="00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243" name="Rectangle 3"/>
          <p:cNvSpPr>
            <a:spLocks noChangeArrowheads="1"/>
          </p:cNvSpPr>
          <p:nvPr>
            <p:ph type="ctrTitle"/>
          </p:nvPr>
        </p:nvSpPr>
        <p:spPr>
          <a:xfrm>
            <a:off x="323850" y="260350"/>
            <a:ext cx="8569325" cy="2903538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TW" altLang="en-US" sz="4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Estrangelo Edessa" pitchFamily="66"/>
              </a:rPr>
              <a:t>友善校園</a:t>
            </a:r>
            <a:r>
              <a:rPr lang="en-US" altLang="zh-TW" sz="4600" dirty="0" smtClean="0">
                <a:solidFill>
                  <a:srgbClr val="CC3300"/>
                </a:solidFill>
                <a:latin typeface="微軟正黑體" pitchFamily="34" charset="-120"/>
                <a:ea typeface="微軟正黑體" pitchFamily="34" charset="-120"/>
                <a:cs typeface="Estrangelo Edessa" pitchFamily="66"/>
              </a:rPr>
              <a:t/>
            </a:r>
            <a:br>
              <a:rPr lang="en-US" altLang="zh-TW" sz="4600" dirty="0" smtClean="0">
                <a:solidFill>
                  <a:srgbClr val="CC3300"/>
                </a:solidFill>
                <a:latin typeface="微軟正黑體" pitchFamily="34" charset="-120"/>
                <a:ea typeface="微軟正黑體" pitchFamily="34" charset="-120"/>
                <a:cs typeface="Estrangelo Edessa" pitchFamily="66"/>
              </a:rPr>
            </a:br>
            <a:r>
              <a:rPr lang="en-US" altLang="zh-TW" sz="4600" dirty="0" smtClean="0">
                <a:solidFill>
                  <a:srgbClr val="CC3300"/>
                </a:solidFill>
                <a:latin typeface="微軟正黑體" pitchFamily="34" charset="-120"/>
                <a:ea typeface="微軟正黑體" pitchFamily="34" charset="-120"/>
                <a:cs typeface="Estrangelo Edessa" pitchFamily="66"/>
              </a:rPr>
              <a:t> </a:t>
            </a:r>
            <a:r>
              <a:rPr lang="en-US" altLang="zh-TW" sz="4800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Estrangelo Edessa" pitchFamily="66"/>
              </a:rPr>
              <a:t>『</a:t>
            </a:r>
            <a:r>
              <a:rPr lang="zh-TW" altLang="zh-TW" sz="4800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Estrangelo Edessa" pitchFamily="66"/>
              </a:rPr>
              <a:t>掌握未來，拒絕毒品腐蝕</a:t>
            </a:r>
            <a:r>
              <a:rPr lang="en-US" altLang="zh-TW" sz="4800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Estrangelo Edessa" pitchFamily="66"/>
              </a:rPr>
              <a:t>』</a:t>
            </a:r>
            <a:r>
              <a:rPr lang="zh-TW" altLang="en-US" sz="4800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Estrangelo Edessa" pitchFamily="66"/>
              </a:rPr>
              <a:t/>
            </a:r>
            <a:br>
              <a:rPr lang="zh-TW" altLang="en-US" sz="4800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Estrangelo Edessa" pitchFamily="66"/>
              </a:rPr>
            </a:br>
            <a:r>
              <a:rPr lang="zh-TW" altLang="en-US" sz="4600" dirty="0" smtClean="0">
                <a:latin typeface="微軟正黑體" pitchFamily="34" charset="-120"/>
                <a:ea typeface="微軟正黑體" pitchFamily="34" charset="-120"/>
                <a:cs typeface="Estrangelo Edessa" pitchFamily="66"/>
              </a:rPr>
              <a:t>              </a:t>
            </a:r>
            <a:r>
              <a:rPr lang="zh-TW" altLang="en-US" sz="3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Estrangelo Edessa" pitchFamily="66"/>
              </a:rPr>
              <a:t>深化</a:t>
            </a:r>
            <a:r>
              <a:rPr lang="zh-TW" altLang="en-US" sz="3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Estrangelo Edessa" pitchFamily="66"/>
              </a:rPr>
              <a:t>推動紫錐花運動</a:t>
            </a:r>
            <a:endParaRPr lang="en-US" altLang="zh-TW" sz="36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Estrangelo Edessa" pitchFamily="66"/>
            </a:endParaRPr>
          </a:p>
        </p:txBody>
      </p:sp>
      <p:pic>
        <p:nvPicPr>
          <p:cNvPr id="10244" name="圖片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2863" y="3429000"/>
            <a:ext cx="4803776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5"/>
            <a:ext cx="91440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43882335325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12875"/>
            <a:ext cx="41910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404813"/>
            <a:ext cx="8686800" cy="609600"/>
          </a:xfrm>
        </p:spPr>
        <p:txBody>
          <a:bodyPr/>
          <a:lstStyle/>
          <a:p>
            <a:pPr eaLnBrk="1" hangingPunct="1"/>
            <a:r>
              <a:rPr lang="zh-TW" altLang="en-US" sz="4800" b="1" dirty="0" smtClean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毒品變裝秀</a:t>
            </a:r>
          </a:p>
        </p:txBody>
      </p:sp>
      <p:pic>
        <p:nvPicPr>
          <p:cNvPr id="25604" name="Picture 4" descr="1438823353258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24400" y="1412875"/>
            <a:ext cx="4267200" cy="4895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50825" y="260350"/>
            <a:ext cx="8785225" cy="7445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66654" anchor="ctr">
            <a:spAutoFit/>
          </a:bodyPr>
          <a:lstStyle/>
          <a:p>
            <a:pPr eaLnBrk="1" hangingPunct="1"/>
            <a:r>
              <a:rPr lang="zh-TW" altLang="en-US" sz="4400" b="1" dirty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毒品變裝秀！咖啡包、郵票藏危機</a:t>
            </a:r>
            <a:endParaRPr lang="en-US" altLang="zh-TW" sz="4400" dirty="0">
              <a:solidFill>
                <a:srgbClr val="7030A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6627" name="Picture 4" descr="C:\Users\Public\Pictures\Sample Pictures\毒品變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303338"/>
            <a:ext cx="8856662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圖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60350"/>
            <a:ext cx="244792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圖片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138" y="279400"/>
            <a:ext cx="2376487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圖片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279400"/>
            <a:ext cx="2532063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圖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5938" y="3500438"/>
            <a:ext cx="2400300" cy="286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圖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3500438"/>
            <a:ext cx="2376487" cy="286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圖片 9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7400" y="3500438"/>
            <a:ext cx="2532063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" y="404813"/>
            <a:ext cx="9072563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方塊 2"/>
          <p:cNvSpPr txBox="1"/>
          <p:nvPr/>
        </p:nvSpPr>
        <p:spPr>
          <a:xfrm>
            <a:off x="371475" y="406400"/>
            <a:ext cx="8424863" cy="14779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TW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水果香的果凍，ㄉㄨㄞ 哟 ㄉㄨㄞ 哟的</a:t>
            </a:r>
            <a:r>
              <a:rPr lang="en-US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    </a:t>
            </a:r>
            <a:r>
              <a:rPr lang="zh-TW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一口咕溜吃進去，口感真好</a:t>
            </a:r>
            <a:r>
              <a:rPr lang="en-US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     </a:t>
            </a:r>
            <a:r>
              <a:rPr lang="zh-TW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小心</a:t>
            </a:r>
            <a:r>
              <a:rPr lang="en-US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!!!!</a:t>
            </a:r>
            <a:br>
              <a:rPr lang="en-US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現在毒品的偽裝越來越精緻，連</a:t>
            </a:r>
            <a:r>
              <a:rPr lang="en-US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"</a:t>
            </a:r>
            <a:r>
              <a:rPr lang="zh-TW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果凍</a:t>
            </a:r>
            <a:r>
              <a:rPr lang="en-US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"</a:t>
            </a:r>
            <a:r>
              <a:rPr lang="zh-TW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也中槍了</a:t>
            </a:r>
            <a:r>
              <a:rPr lang="en-US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!!!</a:t>
            </a:r>
            <a:endParaRPr lang="zh-TW" altLang="zh-TW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defRPr/>
            </a:pPr>
            <a:r>
              <a:rPr lang="zh-TW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來歷不明、陌生人給予的果凍裡頭</a:t>
            </a:r>
            <a:r>
              <a:rPr lang="en-US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已有被加入 三級毒品</a:t>
            </a:r>
            <a:r>
              <a:rPr lang="en-US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"</a:t>
            </a:r>
            <a:r>
              <a:rPr lang="zh-TW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一粒眠</a:t>
            </a:r>
            <a:r>
              <a:rPr lang="en-US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"   </a:t>
            </a:r>
            <a:r>
              <a:rPr lang="zh-TW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吃進去會產生</a:t>
            </a:r>
          </a:p>
          <a:p>
            <a:pPr>
              <a:defRPr/>
            </a:pPr>
            <a:r>
              <a:rPr lang="zh-TW" altLang="zh-TW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『催眠、嗜睡、步履不穏、注意力不集中、記憶力和判斷力減退等症狀！』</a:t>
            </a:r>
            <a:endParaRPr lang="zh-TW" altLang="zh-TW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defRPr/>
            </a:pPr>
            <a:r>
              <a:rPr lang="zh-TW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所以別輕易接受陌生人（好友的朋友）給予的食物、飲料</a:t>
            </a:r>
            <a:r>
              <a:rPr lang="en-US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…..</a:t>
            </a:r>
            <a:r>
              <a:rPr lang="zh-TW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en-US" altLang="zh-TW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!</a:t>
            </a:r>
            <a:endParaRPr lang="zh-TW" altLang="en-US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文字方塊 3"/>
          <p:cNvSpPr txBox="1">
            <a:spLocks noChangeArrowheads="1"/>
          </p:cNvSpPr>
          <p:nvPr/>
        </p:nvSpPr>
        <p:spPr bwMode="auto">
          <a:xfrm>
            <a:off x="114300" y="3044825"/>
            <a:ext cx="89408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第一次吸毒之處遇</a:t>
            </a:r>
            <a:r>
              <a:rPr lang="en-US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(</a:t>
            </a:r>
            <a:r>
              <a:rPr lang="zh-TW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觀察勒戒</a:t>
            </a:r>
            <a:r>
              <a:rPr lang="en-US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) </a:t>
            </a:r>
            <a:br>
              <a:rPr lang="en-US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第一次吸毒者（第一級毒品或第二級毒品），由法院裁定令吸毒者入勒戒處所觀察、勒戒，依現行法律規定，觀察、勒戒之期間最長</a:t>
            </a:r>
            <a:r>
              <a:rPr lang="en-US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lang="zh-TW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個月。</a:t>
            </a:r>
          </a:p>
          <a:p>
            <a:r>
              <a:rPr lang="zh-TW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觀察、勒戒後，如認受觀察、勒戒人有繼續施用毒品傾向，由法院裁定令入戒治處所強制戒治，依現行法律規定，戒治期間最少為</a:t>
            </a:r>
            <a:r>
              <a:rPr lang="en-US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</a:t>
            </a:r>
            <a:r>
              <a:rPr lang="zh-TW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個月，最多不超過</a:t>
            </a:r>
            <a:r>
              <a:rPr lang="en-US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年。</a:t>
            </a:r>
          </a:p>
          <a:p>
            <a:r>
              <a:rPr lang="zh-TW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再次吸毒之處遇</a:t>
            </a:r>
            <a:r>
              <a:rPr lang="en-US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(</a:t>
            </a:r>
            <a:r>
              <a:rPr lang="zh-TW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判刑</a:t>
            </a:r>
            <a:r>
              <a:rPr lang="en-US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) </a:t>
            </a:r>
            <a:br>
              <a:rPr lang="en-US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觀察、勒戒或強制戒治執行完畢釋放後，</a:t>
            </a:r>
            <a:r>
              <a:rPr lang="en-US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5</a:t>
            </a:r>
            <a:r>
              <a:rPr lang="zh-TW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年內再次吸毒者，將科以刑責。</a:t>
            </a:r>
            <a:r>
              <a:rPr lang="en-US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 </a:t>
            </a:r>
            <a:br>
              <a:rPr lang="en-US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若為</a:t>
            </a:r>
            <a:r>
              <a:rPr lang="en-US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5</a:t>
            </a:r>
            <a:r>
              <a:rPr lang="zh-TW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年後再吸毒，則重新執行前開觀察勒戒或強制戒治程序。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內容版面配置區 1"/>
          <p:cNvSpPr>
            <a:spLocks noGrp="1"/>
          </p:cNvSpPr>
          <p:nvPr>
            <p:ph sz="half" idx="2"/>
          </p:nvPr>
        </p:nvSpPr>
        <p:spPr>
          <a:xfrm>
            <a:off x="4427538" y="1082675"/>
            <a:ext cx="4564062" cy="5659438"/>
          </a:xfrm>
        </p:spPr>
        <p:txBody>
          <a:bodyPr/>
          <a:lstStyle/>
          <a:p>
            <a:r>
              <a:rPr lang="zh-TW" altLang="en-US" sz="21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最近一款爆紅的美國</a:t>
            </a:r>
            <a:r>
              <a:rPr lang="zh-TW" altLang="en-US" sz="21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水果酒「</a:t>
            </a:r>
            <a:r>
              <a:rPr lang="en-US" altLang="zh-TW" sz="21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Four </a:t>
            </a:r>
            <a:r>
              <a:rPr lang="en-US" altLang="zh-TW" sz="2100" b="1" dirty="0" err="1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Loko</a:t>
            </a:r>
            <a:r>
              <a:rPr lang="zh-TW" altLang="en-US" sz="21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」（四洛克），因為後座力太過強大，稍微喝多一點就容易醉到不醒人事，也有人戲稱這款酒是「失身酒」</a:t>
            </a:r>
            <a:r>
              <a:rPr lang="zh-TW" altLang="en-US" sz="2100" b="1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（</a:t>
            </a:r>
            <a:r>
              <a:rPr lang="en-US" altLang="zh-TW" sz="2100" b="1" dirty="0" smtClean="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lang="zh-TW" altLang="en-US" sz="2100" b="1" dirty="0" smtClean="0">
                <a:latin typeface="微軟正黑體" pitchFamily="34" charset="-120"/>
                <a:ea typeface="微軟正黑體" pitchFamily="34" charset="-120"/>
              </a:rPr>
              <a:t>％的酒精成分，但其後勁卻高達</a:t>
            </a:r>
            <a:r>
              <a:rPr lang="en-US" altLang="zh-TW" sz="2100" b="1" dirty="0" smtClean="0">
                <a:latin typeface="微軟正黑體" pitchFamily="34" charset="-120"/>
                <a:ea typeface="微軟正黑體" pitchFamily="34" charset="-120"/>
              </a:rPr>
              <a:t>100</a:t>
            </a:r>
            <a:r>
              <a:rPr lang="zh-TW" altLang="en-US" sz="2100" b="1" dirty="0" smtClean="0">
                <a:latin typeface="微軟正黑體" pitchFamily="34" charset="-120"/>
                <a:ea typeface="微軟正黑體" pitchFamily="34" charset="-120"/>
              </a:rPr>
              <a:t>％）</a:t>
            </a:r>
            <a:r>
              <a:rPr lang="zh-TW" altLang="en-US" sz="21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近日許多網友也紛紛在網路上挑戰這款失身酒，結果做出一連串失態行為，引起各界議論。</a:t>
            </a:r>
            <a:endParaRPr lang="en-US" altLang="zh-TW" sz="21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just"/>
            <a:r>
              <a:rPr lang="zh-TW" altLang="en-US" sz="2100" dirty="0" smtClean="0">
                <a:latin typeface="微軟正黑體" pitchFamily="34" charset="-120"/>
                <a:ea typeface="微軟正黑體" pitchFamily="34" charset="-120"/>
              </a:rPr>
              <a:t>除了酒精外，</a:t>
            </a:r>
            <a:r>
              <a:rPr lang="en-US" altLang="zh-TW" sz="2100" b="1" dirty="0" smtClean="0">
                <a:latin typeface="微軟正黑體" pitchFamily="34" charset="-120"/>
                <a:ea typeface="微軟正黑體" pitchFamily="34" charset="-120"/>
              </a:rPr>
              <a:t>Four </a:t>
            </a:r>
            <a:r>
              <a:rPr lang="en-US" altLang="zh-TW" sz="2100" b="1" dirty="0" err="1" smtClean="0">
                <a:latin typeface="微軟正黑體" pitchFamily="34" charset="-120"/>
                <a:ea typeface="微軟正黑體" pitchFamily="34" charset="-120"/>
              </a:rPr>
              <a:t>Loko</a:t>
            </a:r>
            <a:r>
              <a:rPr lang="zh-TW" altLang="en-US" sz="2100" b="1" dirty="0" smtClean="0">
                <a:latin typeface="微軟正黑體" pitchFamily="34" charset="-120"/>
                <a:ea typeface="微軟正黑體" pitchFamily="34" charset="-120"/>
              </a:rPr>
              <a:t>含有咖啡因、牛磺酸、瓜拉納等成分，其中</a:t>
            </a:r>
            <a:r>
              <a:rPr lang="zh-TW" altLang="en-US" sz="21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瓜拉納</a:t>
            </a:r>
            <a:r>
              <a:rPr lang="zh-TW" altLang="en-US" sz="2100" b="1" dirty="0" smtClean="0">
                <a:latin typeface="微軟正黑體" pitchFamily="34" charset="-120"/>
                <a:ea typeface="微軟正黑體" pitchFamily="34" charset="-120"/>
              </a:rPr>
              <a:t>是常被用做為興奮劑的一種巴西植物，也是名稱「四」洛克的由來。</a:t>
            </a:r>
            <a:r>
              <a:rPr lang="zh-TW" altLang="en-US" sz="2100" dirty="0" smtClean="0">
                <a:latin typeface="微軟正黑體" pitchFamily="34" charset="-120"/>
                <a:ea typeface="微軟正黑體" pitchFamily="34" charset="-120"/>
              </a:rPr>
              <a:t>據了解，一罐</a:t>
            </a:r>
            <a:r>
              <a:rPr lang="en-US" altLang="zh-TW" sz="2100" dirty="0" smtClean="0">
                <a:latin typeface="微軟正黑體" pitchFamily="34" charset="-120"/>
                <a:ea typeface="微軟正黑體" pitchFamily="34" charset="-120"/>
              </a:rPr>
              <a:t>695ml</a:t>
            </a:r>
            <a:r>
              <a:rPr lang="zh-TW" altLang="en-US" sz="2100" dirty="0" smtClean="0">
                <a:latin typeface="微軟正黑體" pitchFamily="34" charset="-120"/>
                <a:ea typeface="微軟正黑體" pitchFamily="34" charset="-120"/>
              </a:rPr>
              <a:t>容量的「</a:t>
            </a:r>
            <a:r>
              <a:rPr lang="en-US" altLang="zh-TW" sz="2100" dirty="0" smtClean="0">
                <a:latin typeface="微軟正黑體" pitchFamily="34" charset="-120"/>
                <a:ea typeface="微軟正黑體" pitchFamily="34" charset="-120"/>
              </a:rPr>
              <a:t>Four </a:t>
            </a:r>
            <a:r>
              <a:rPr lang="en-US" altLang="zh-TW" sz="2100" dirty="0" err="1" smtClean="0">
                <a:latin typeface="微軟正黑體" pitchFamily="34" charset="-120"/>
                <a:ea typeface="微軟正黑體" pitchFamily="34" charset="-120"/>
              </a:rPr>
              <a:t>Loko</a:t>
            </a:r>
            <a:r>
              <a:rPr lang="zh-TW" altLang="en-US" sz="2100" dirty="0" smtClean="0">
                <a:latin typeface="微軟正黑體" pitchFamily="34" charset="-120"/>
                <a:ea typeface="微軟正黑體" pitchFamily="34" charset="-120"/>
              </a:rPr>
              <a:t>」等於</a:t>
            </a:r>
            <a:r>
              <a:rPr lang="en-US" altLang="zh-TW" sz="2100" dirty="0" smtClean="0">
                <a:latin typeface="微軟正黑體" pitchFamily="34" charset="-120"/>
                <a:ea typeface="微軟正黑體" pitchFamily="34" charset="-120"/>
              </a:rPr>
              <a:t>6</a:t>
            </a:r>
            <a:r>
              <a:rPr lang="zh-TW" altLang="en-US" sz="2100" dirty="0" smtClean="0">
                <a:latin typeface="微軟正黑體" pitchFamily="34" charset="-120"/>
                <a:ea typeface="微軟正黑體" pitchFamily="34" charset="-120"/>
              </a:rPr>
              <a:t>罐啤酒的酒精濃度，因其果味濃郁，容易讓人有一種</a:t>
            </a:r>
            <a:r>
              <a:rPr lang="zh-TW" altLang="en-US" sz="21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「還沒醉」</a:t>
            </a:r>
            <a:r>
              <a:rPr lang="zh-TW" altLang="en-US" sz="2100" dirty="0" smtClean="0">
                <a:latin typeface="微軟正黑體" pitchFamily="34" charset="-120"/>
                <a:ea typeface="微軟正黑體" pitchFamily="34" charset="-120"/>
              </a:rPr>
              <a:t>的錯覺。</a:t>
            </a:r>
          </a:p>
        </p:txBody>
      </p:sp>
      <p:pic>
        <p:nvPicPr>
          <p:cNvPr id="29699" name="圖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341438"/>
            <a:ext cx="4321175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683568" y="188640"/>
            <a:ext cx="226215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TW" alt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軟正黑體" pitchFamily="34" charset="-120"/>
                <a:ea typeface="微軟正黑體" pitchFamily="34" charset="-120"/>
              </a:rPr>
              <a:t>失身酒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rot="5408397">
            <a:off x="-188119" y="2286794"/>
            <a:ext cx="1747838" cy="209550"/>
          </a:xfrm>
          <a:prstGeom prst="rect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723" name="手繪多邊形 9"/>
          <p:cNvSpPr>
            <a:spLocks noChangeArrowheads="1"/>
          </p:cNvSpPr>
          <p:nvPr/>
        </p:nvSpPr>
        <p:spPr bwMode="auto">
          <a:xfrm>
            <a:off x="219075" y="1171575"/>
            <a:ext cx="2319338" cy="1392238"/>
          </a:xfrm>
          <a:custGeom>
            <a:avLst/>
            <a:gdLst>
              <a:gd name="T0" fmla="*/ 0 w 2320374"/>
              <a:gd name="T1" fmla="*/ 139242 h 1392224"/>
              <a:gd name="T2" fmla="*/ 40417 w 2320374"/>
              <a:gd name="T3" fmla="*/ 40777 h 1392224"/>
              <a:gd name="T4" fmla="*/ 137982 w 2320374"/>
              <a:gd name="T5" fmla="*/ 0 h 1392224"/>
              <a:gd name="T6" fmla="*/ 2161757 w 2320374"/>
              <a:gd name="T7" fmla="*/ 0 h 1392224"/>
              <a:gd name="T8" fmla="*/ 2259326 w 2320374"/>
              <a:gd name="T9" fmla="*/ 40777 h 1392224"/>
              <a:gd name="T10" fmla="*/ 2299741 w 2320374"/>
              <a:gd name="T11" fmla="*/ 139242 h 1392224"/>
              <a:gd name="T12" fmla="*/ 2299741 w 2320374"/>
              <a:gd name="T13" fmla="*/ 1253262 h 1392224"/>
              <a:gd name="T14" fmla="*/ 2259326 w 2320374"/>
              <a:gd name="T15" fmla="*/ 1351727 h 1392224"/>
              <a:gd name="T16" fmla="*/ 2161757 w 2320374"/>
              <a:gd name="T17" fmla="*/ 1392504 h 1392224"/>
              <a:gd name="T18" fmla="*/ 137982 w 2320374"/>
              <a:gd name="T19" fmla="*/ 1392504 h 1392224"/>
              <a:gd name="T20" fmla="*/ 40417 w 2320374"/>
              <a:gd name="T21" fmla="*/ 1351727 h 1392224"/>
              <a:gd name="T22" fmla="*/ 0 w 2320374"/>
              <a:gd name="T23" fmla="*/ 1253262 h 1392224"/>
              <a:gd name="T24" fmla="*/ 0 w 2320374"/>
              <a:gd name="T25" fmla="*/ 139242 h 13922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320374"/>
              <a:gd name="T40" fmla="*/ 0 h 1392224"/>
              <a:gd name="T41" fmla="*/ 2320374 w 2320374"/>
              <a:gd name="T42" fmla="*/ 1392224 h 13922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320374" h="1392224">
                <a:moveTo>
                  <a:pt x="0" y="139222"/>
                </a:moveTo>
                <a:cubicBezTo>
                  <a:pt x="0" y="102298"/>
                  <a:pt x="14668" y="66886"/>
                  <a:pt x="40777" y="40777"/>
                </a:cubicBezTo>
                <a:cubicBezTo>
                  <a:pt x="66886" y="14668"/>
                  <a:pt x="102298" y="0"/>
                  <a:pt x="139222" y="0"/>
                </a:cubicBezTo>
                <a:lnTo>
                  <a:pt x="2181152" y="0"/>
                </a:lnTo>
                <a:cubicBezTo>
                  <a:pt x="2218076" y="0"/>
                  <a:pt x="2253488" y="14668"/>
                  <a:pt x="2279597" y="40777"/>
                </a:cubicBezTo>
                <a:cubicBezTo>
                  <a:pt x="2305706" y="66886"/>
                  <a:pt x="2320374" y="102298"/>
                  <a:pt x="2320374" y="139222"/>
                </a:cubicBezTo>
                <a:lnTo>
                  <a:pt x="2320374" y="1253002"/>
                </a:lnTo>
                <a:cubicBezTo>
                  <a:pt x="2320374" y="1289926"/>
                  <a:pt x="2305706" y="1325338"/>
                  <a:pt x="2279597" y="1351447"/>
                </a:cubicBezTo>
                <a:cubicBezTo>
                  <a:pt x="2253488" y="1377556"/>
                  <a:pt x="2218076" y="1392224"/>
                  <a:pt x="2181152" y="1392224"/>
                </a:cubicBezTo>
                <a:lnTo>
                  <a:pt x="139222" y="1392224"/>
                </a:lnTo>
                <a:cubicBezTo>
                  <a:pt x="102298" y="1392224"/>
                  <a:pt x="66886" y="1377556"/>
                  <a:pt x="40777" y="1351447"/>
                </a:cubicBezTo>
                <a:cubicBezTo>
                  <a:pt x="14668" y="1325338"/>
                  <a:pt x="0" y="1289926"/>
                  <a:pt x="0" y="1253002"/>
                </a:cubicBezTo>
                <a:lnTo>
                  <a:pt x="0" y="139222"/>
                </a:lnTo>
                <a:close/>
              </a:path>
            </a:pathLst>
          </a:custGeom>
          <a:solidFill>
            <a:srgbClr val="000099"/>
          </a:solidFill>
          <a:ln w="25400" algn="ctr">
            <a:solidFill>
              <a:srgbClr val="0051A3"/>
            </a:solidFill>
            <a:miter lim="800000"/>
            <a:headEnd/>
            <a:tailEnd/>
          </a:ln>
        </p:spPr>
        <p:txBody>
          <a:bodyPr lIns="177937" tIns="177937" rIns="177937" bIns="177937" anchor="ctr"/>
          <a:lstStyle/>
          <a:p>
            <a:pPr algn="ctr" defTabSz="16002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TW" altLang="en-US" sz="36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徹夜失眠</a:t>
            </a:r>
          </a:p>
        </p:txBody>
      </p:sp>
      <p:sp>
        <p:nvSpPr>
          <p:cNvPr id="11" name="矩形 10"/>
          <p:cNvSpPr/>
          <p:nvPr/>
        </p:nvSpPr>
        <p:spPr>
          <a:xfrm rot="5391432">
            <a:off x="-170656" y="4026694"/>
            <a:ext cx="1712912" cy="209550"/>
          </a:xfrm>
          <a:prstGeom prst="rect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725" name="手繪多邊形 11"/>
          <p:cNvSpPr>
            <a:spLocks noChangeArrowheads="1"/>
          </p:cNvSpPr>
          <p:nvPr/>
        </p:nvSpPr>
        <p:spPr bwMode="auto">
          <a:xfrm>
            <a:off x="179388" y="2924175"/>
            <a:ext cx="2320925" cy="1392238"/>
          </a:xfrm>
          <a:custGeom>
            <a:avLst/>
            <a:gdLst>
              <a:gd name="T0" fmla="*/ 0 w 2320374"/>
              <a:gd name="T1" fmla="*/ 139242 h 1392224"/>
              <a:gd name="T2" fmla="*/ 40977 w 2320374"/>
              <a:gd name="T3" fmla="*/ 40777 h 1392224"/>
              <a:gd name="T4" fmla="*/ 139882 w 2320374"/>
              <a:gd name="T5" fmla="*/ 0 h 1392224"/>
              <a:gd name="T6" fmla="*/ 2191534 w 2320374"/>
              <a:gd name="T7" fmla="*/ 0 h 1392224"/>
              <a:gd name="T8" fmla="*/ 2290447 w 2320374"/>
              <a:gd name="T9" fmla="*/ 40777 h 1392224"/>
              <a:gd name="T10" fmla="*/ 2331418 w 2320374"/>
              <a:gd name="T11" fmla="*/ 139242 h 1392224"/>
              <a:gd name="T12" fmla="*/ 2331418 w 2320374"/>
              <a:gd name="T13" fmla="*/ 1253261 h 1392224"/>
              <a:gd name="T14" fmla="*/ 2290447 w 2320374"/>
              <a:gd name="T15" fmla="*/ 1351726 h 1392224"/>
              <a:gd name="T16" fmla="*/ 2191534 w 2320374"/>
              <a:gd name="T17" fmla="*/ 1392503 h 1392224"/>
              <a:gd name="T18" fmla="*/ 139882 w 2320374"/>
              <a:gd name="T19" fmla="*/ 1392503 h 1392224"/>
              <a:gd name="T20" fmla="*/ 40977 w 2320374"/>
              <a:gd name="T21" fmla="*/ 1351726 h 1392224"/>
              <a:gd name="T22" fmla="*/ 0 w 2320374"/>
              <a:gd name="T23" fmla="*/ 1253261 h 1392224"/>
              <a:gd name="T24" fmla="*/ 0 w 2320374"/>
              <a:gd name="T25" fmla="*/ 139242 h 13922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320374"/>
              <a:gd name="T40" fmla="*/ 0 h 1392224"/>
              <a:gd name="T41" fmla="*/ 2320374 w 2320374"/>
              <a:gd name="T42" fmla="*/ 1392224 h 13922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320374" h="1392224">
                <a:moveTo>
                  <a:pt x="0" y="139222"/>
                </a:moveTo>
                <a:cubicBezTo>
                  <a:pt x="0" y="102298"/>
                  <a:pt x="14668" y="66886"/>
                  <a:pt x="40777" y="40777"/>
                </a:cubicBezTo>
                <a:cubicBezTo>
                  <a:pt x="66886" y="14668"/>
                  <a:pt x="102298" y="0"/>
                  <a:pt x="139222" y="0"/>
                </a:cubicBezTo>
                <a:lnTo>
                  <a:pt x="2181152" y="0"/>
                </a:lnTo>
                <a:cubicBezTo>
                  <a:pt x="2218076" y="0"/>
                  <a:pt x="2253488" y="14668"/>
                  <a:pt x="2279597" y="40777"/>
                </a:cubicBezTo>
                <a:cubicBezTo>
                  <a:pt x="2305706" y="66886"/>
                  <a:pt x="2320374" y="102298"/>
                  <a:pt x="2320374" y="139222"/>
                </a:cubicBezTo>
                <a:lnTo>
                  <a:pt x="2320374" y="1253002"/>
                </a:lnTo>
                <a:cubicBezTo>
                  <a:pt x="2320374" y="1289926"/>
                  <a:pt x="2305706" y="1325338"/>
                  <a:pt x="2279597" y="1351447"/>
                </a:cubicBezTo>
                <a:cubicBezTo>
                  <a:pt x="2253488" y="1377556"/>
                  <a:pt x="2218076" y="1392224"/>
                  <a:pt x="2181152" y="1392224"/>
                </a:cubicBezTo>
                <a:lnTo>
                  <a:pt x="139222" y="1392224"/>
                </a:lnTo>
                <a:cubicBezTo>
                  <a:pt x="102298" y="1392224"/>
                  <a:pt x="66886" y="1377556"/>
                  <a:pt x="40777" y="1351447"/>
                </a:cubicBezTo>
                <a:cubicBezTo>
                  <a:pt x="14668" y="1325338"/>
                  <a:pt x="0" y="1289926"/>
                  <a:pt x="0" y="1253002"/>
                </a:cubicBezTo>
                <a:lnTo>
                  <a:pt x="0" y="139222"/>
                </a:lnTo>
                <a:close/>
              </a:path>
            </a:pathLst>
          </a:custGeom>
          <a:solidFill>
            <a:srgbClr val="000099"/>
          </a:solidFill>
          <a:ln w="25400" algn="ctr">
            <a:solidFill>
              <a:srgbClr val="0051A3"/>
            </a:solidFill>
            <a:miter lim="800000"/>
            <a:headEnd/>
            <a:tailEnd/>
          </a:ln>
          <a:effectLst/>
        </p:spPr>
        <p:txBody>
          <a:bodyPr lIns="177937" tIns="177937" rIns="177937" bIns="177937" anchor="ctr"/>
          <a:lstStyle/>
          <a:p>
            <a:pPr algn="ctr" defTabSz="16002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TW" altLang="en-US" sz="32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食慾變差</a:t>
            </a:r>
            <a:endParaRPr lang="en-US" altLang="zh-TW" sz="32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 defTabSz="16002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TW" altLang="en-US" sz="32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體重減輕</a:t>
            </a:r>
          </a:p>
        </p:txBody>
      </p:sp>
      <p:sp>
        <p:nvSpPr>
          <p:cNvPr id="13" name="矩形 12"/>
          <p:cNvSpPr/>
          <p:nvPr/>
        </p:nvSpPr>
        <p:spPr>
          <a:xfrm>
            <a:off x="692150" y="4889500"/>
            <a:ext cx="3076575" cy="207963"/>
          </a:xfrm>
          <a:prstGeom prst="rect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727" name="手繪多邊形 13"/>
          <p:cNvSpPr>
            <a:spLocks noChangeArrowheads="1"/>
          </p:cNvSpPr>
          <p:nvPr/>
        </p:nvSpPr>
        <p:spPr bwMode="auto">
          <a:xfrm>
            <a:off x="219075" y="4651375"/>
            <a:ext cx="2319338" cy="1392238"/>
          </a:xfrm>
          <a:custGeom>
            <a:avLst/>
            <a:gdLst>
              <a:gd name="T0" fmla="*/ 0 w 2320374"/>
              <a:gd name="T1" fmla="*/ 139242 h 1392224"/>
              <a:gd name="T2" fmla="*/ 40417 w 2320374"/>
              <a:gd name="T3" fmla="*/ 40777 h 1392224"/>
              <a:gd name="T4" fmla="*/ 137982 w 2320374"/>
              <a:gd name="T5" fmla="*/ 0 h 1392224"/>
              <a:gd name="T6" fmla="*/ 2161757 w 2320374"/>
              <a:gd name="T7" fmla="*/ 0 h 1392224"/>
              <a:gd name="T8" fmla="*/ 2259326 w 2320374"/>
              <a:gd name="T9" fmla="*/ 40777 h 1392224"/>
              <a:gd name="T10" fmla="*/ 2299741 w 2320374"/>
              <a:gd name="T11" fmla="*/ 139242 h 1392224"/>
              <a:gd name="T12" fmla="*/ 2299741 w 2320374"/>
              <a:gd name="T13" fmla="*/ 1253262 h 1392224"/>
              <a:gd name="T14" fmla="*/ 2259326 w 2320374"/>
              <a:gd name="T15" fmla="*/ 1351727 h 1392224"/>
              <a:gd name="T16" fmla="*/ 2161757 w 2320374"/>
              <a:gd name="T17" fmla="*/ 1392504 h 1392224"/>
              <a:gd name="T18" fmla="*/ 137982 w 2320374"/>
              <a:gd name="T19" fmla="*/ 1392504 h 1392224"/>
              <a:gd name="T20" fmla="*/ 40417 w 2320374"/>
              <a:gd name="T21" fmla="*/ 1351727 h 1392224"/>
              <a:gd name="T22" fmla="*/ 0 w 2320374"/>
              <a:gd name="T23" fmla="*/ 1253262 h 1392224"/>
              <a:gd name="T24" fmla="*/ 0 w 2320374"/>
              <a:gd name="T25" fmla="*/ 139242 h 13922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320374"/>
              <a:gd name="T40" fmla="*/ 0 h 1392224"/>
              <a:gd name="T41" fmla="*/ 2320374 w 2320374"/>
              <a:gd name="T42" fmla="*/ 1392224 h 13922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320374" h="1392224">
                <a:moveTo>
                  <a:pt x="0" y="139222"/>
                </a:moveTo>
                <a:cubicBezTo>
                  <a:pt x="0" y="102298"/>
                  <a:pt x="14668" y="66886"/>
                  <a:pt x="40777" y="40777"/>
                </a:cubicBezTo>
                <a:cubicBezTo>
                  <a:pt x="66886" y="14668"/>
                  <a:pt x="102298" y="0"/>
                  <a:pt x="139222" y="0"/>
                </a:cubicBezTo>
                <a:lnTo>
                  <a:pt x="2181152" y="0"/>
                </a:lnTo>
                <a:cubicBezTo>
                  <a:pt x="2218076" y="0"/>
                  <a:pt x="2253488" y="14668"/>
                  <a:pt x="2279597" y="40777"/>
                </a:cubicBezTo>
                <a:cubicBezTo>
                  <a:pt x="2305706" y="66886"/>
                  <a:pt x="2320374" y="102298"/>
                  <a:pt x="2320374" y="139222"/>
                </a:cubicBezTo>
                <a:lnTo>
                  <a:pt x="2320374" y="1253002"/>
                </a:lnTo>
                <a:cubicBezTo>
                  <a:pt x="2320374" y="1289926"/>
                  <a:pt x="2305706" y="1325338"/>
                  <a:pt x="2279597" y="1351447"/>
                </a:cubicBezTo>
                <a:cubicBezTo>
                  <a:pt x="2253488" y="1377556"/>
                  <a:pt x="2218076" y="1392224"/>
                  <a:pt x="2181152" y="1392224"/>
                </a:cubicBezTo>
                <a:lnTo>
                  <a:pt x="139222" y="1392224"/>
                </a:lnTo>
                <a:cubicBezTo>
                  <a:pt x="102298" y="1392224"/>
                  <a:pt x="66886" y="1377556"/>
                  <a:pt x="40777" y="1351447"/>
                </a:cubicBezTo>
                <a:cubicBezTo>
                  <a:pt x="14668" y="1325338"/>
                  <a:pt x="0" y="1289926"/>
                  <a:pt x="0" y="1253002"/>
                </a:cubicBezTo>
                <a:lnTo>
                  <a:pt x="0" y="139222"/>
                </a:lnTo>
                <a:close/>
              </a:path>
            </a:pathLst>
          </a:custGeom>
          <a:solidFill>
            <a:srgbClr val="000099"/>
          </a:solidFill>
          <a:ln w="25400" algn="ctr">
            <a:solidFill>
              <a:srgbClr val="0051A3"/>
            </a:solidFill>
            <a:miter lim="800000"/>
            <a:headEnd/>
            <a:tailEnd/>
          </a:ln>
          <a:effectLst/>
        </p:spPr>
        <p:txBody>
          <a:bodyPr lIns="177937" tIns="177937" rIns="177937" bIns="177937" anchor="ctr"/>
          <a:lstStyle/>
          <a:p>
            <a:pPr algn="ctr" defTabSz="16002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TW" altLang="en-US" sz="36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猛打呵欠</a:t>
            </a:r>
            <a:endParaRPr lang="en-US" altLang="zh-TW" sz="36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 defTabSz="16002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TW" altLang="en-US" sz="36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沒精神</a:t>
            </a:r>
          </a:p>
        </p:txBody>
      </p:sp>
      <p:sp>
        <p:nvSpPr>
          <p:cNvPr id="15" name="矩形 14"/>
          <p:cNvSpPr/>
          <p:nvPr/>
        </p:nvSpPr>
        <p:spPr>
          <a:xfrm rot="16200000">
            <a:off x="2908300" y="4017963"/>
            <a:ext cx="1730375" cy="209550"/>
          </a:xfrm>
          <a:prstGeom prst="rect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729" name="手繪多邊形 15"/>
          <p:cNvSpPr>
            <a:spLocks noChangeArrowheads="1"/>
          </p:cNvSpPr>
          <p:nvPr/>
        </p:nvSpPr>
        <p:spPr bwMode="auto">
          <a:xfrm>
            <a:off x="3305175" y="4651375"/>
            <a:ext cx="2851150" cy="1657350"/>
          </a:xfrm>
          <a:custGeom>
            <a:avLst/>
            <a:gdLst>
              <a:gd name="T0" fmla="*/ 0 w 2320374"/>
              <a:gd name="T1" fmla="*/ 3820407 h 1392224"/>
              <a:gd name="T2" fmla="*/ 2041743 w 2320374"/>
              <a:gd name="T3" fmla="*/ 1118944 h 1392224"/>
              <a:gd name="T4" fmla="*/ 6970981 w 2320374"/>
              <a:gd name="T5" fmla="*/ 0 h 1392224"/>
              <a:gd name="T6" fmla="*/ 109212273 w 2320374"/>
              <a:gd name="T7" fmla="*/ 0 h 1392224"/>
              <a:gd name="T8" fmla="*/ 114141407 w 2320374"/>
              <a:gd name="T9" fmla="*/ 1118944 h 1392224"/>
              <a:gd name="T10" fmla="*/ 116183267 w 2320374"/>
              <a:gd name="T11" fmla="*/ 3820407 h 1392224"/>
              <a:gd name="T12" fmla="*/ 116183267 w 2320374"/>
              <a:gd name="T13" fmla="*/ 34383754 h 1392224"/>
              <a:gd name="T14" fmla="*/ 114141407 w 2320374"/>
              <a:gd name="T15" fmla="*/ 37085207 h 1392224"/>
              <a:gd name="T16" fmla="*/ 109212273 w 2320374"/>
              <a:gd name="T17" fmla="*/ 38204164 h 1392224"/>
              <a:gd name="T18" fmla="*/ 6970981 w 2320374"/>
              <a:gd name="T19" fmla="*/ 38204164 h 1392224"/>
              <a:gd name="T20" fmla="*/ 2041743 w 2320374"/>
              <a:gd name="T21" fmla="*/ 37085207 h 1392224"/>
              <a:gd name="T22" fmla="*/ 0 w 2320374"/>
              <a:gd name="T23" fmla="*/ 34383754 h 1392224"/>
              <a:gd name="T24" fmla="*/ 0 w 2320374"/>
              <a:gd name="T25" fmla="*/ 3820407 h 13922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320374"/>
              <a:gd name="T40" fmla="*/ 0 h 1392224"/>
              <a:gd name="T41" fmla="*/ 2320374 w 2320374"/>
              <a:gd name="T42" fmla="*/ 1392224 h 13922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320374" h="1392224">
                <a:moveTo>
                  <a:pt x="0" y="139222"/>
                </a:moveTo>
                <a:cubicBezTo>
                  <a:pt x="0" y="102298"/>
                  <a:pt x="14668" y="66886"/>
                  <a:pt x="40777" y="40777"/>
                </a:cubicBezTo>
                <a:cubicBezTo>
                  <a:pt x="66886" y="14668"/>
                  <a:pt x="102298" y="0"/>
                  <a:pt x="139222" y="0"/>
                </a:cubicBezTo>
                <a:lnTo>
                  <a:pt x="2181152" y="0"/>
                </a:lnTo>
                <a:cubicBezTo>
                  <a:pt x="2218076" y="0"/>
                  <a:pt x="2253488" y="14668"/>
                  <a:pt x="2279597" y="40777"/>
                </a:cubicBezTo>
                <a:cubicBezTo>
                  <a:pt x="2305706" y="66886"/>
                  <a:pt x="2320374" y="102298"/>
                  <a:pt x="2320374" y="139222"/>
                </a:cubicBezTo>
                <a:lnTo>
                  <a:pt x="2320374" y="1253002"/>
                </a:lnTo>
                <a:cubicBezTo>
                  <a:pt x="2320374" y="1289926"/>
                  <a:pt x="2305706" y="1325338"/>
                  <a:pt x="2279597" y="1351447"/>
                </a:cubicBezTo>
                <a:cubicBezTo>
                  <a:pt x="2253488" y="1377556"/>
                  <a:pt x="2218076" y="1392224"/>
                  <a:pt x="2181152" y="1392224"/>
                </a:cubicBezTo>
                <a:lnTo>
                  <a:pt x="139222" y="1392224"/>
                </a:lnTo>
                <a:cubicBezTo>
                  <a:pt x="102298" y="1392224"/>
                  <a:pt x="66886" y="1377556"/>
                  <a:pt x="40777" y="1351447"/>
                </a:cubicBezTo>
                <a:cubicBezTo>
                  <a:pt x="14668" y="1325338"/>
                  <a:pt x="0" y="1289926"/>
                  <a:pt x="0" y="1253002"/>
                </a:cubicBezTo>
                <a:lnTo>
                  <a:pt x="0" y="139222"/>
                </a:lnTo>
                <a:close/>
              </a:path>
            </a:pathLst>
          </a:custGeom>
          <a:solidFill>
            <a:srgbClr val="000099"/>
          </a:solidFill>
          <a:ln w="25400" algn="ctr">
            <a:solidFill>
              <a:srgbClr val="0051A3"/>
            </a:solidFill>
            <a:miter lim="800000"/>
            <a:headEnd/>
            <a:tailEnd/>
          </a:ln>
          <a:effectLst/>
        </p:spPr>
        <p:txBody>
          <a:bodyPr lIns="177937" tIns="177937" rIns="177937" bIns="177937" anchor="ctr"/>
          <a:lstStyle/>
          <a:p>
            <a:pPr algn="ctr" defTabSz="1600200" eaLnBrk="1" hangingPunct="1">
              <a:spcAft>
                <a:spcPct val="35000"/>
              </a:spcAft>
            </a:pPr>
            <a:r>
              <a:rPr lang="zh-TW" altLang="en-US" sz="32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常流鼻水     流眼淚、噁心 嘔吐、頻尿</a:t>
            </a:r>
            <a:endParaRPr lang="en-US" altLang="zh-TW" sz="32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7" name="矩形 16"/>
          <p:cNvSpPr/>
          <p:nvPr/>
        </p:nvSpPr>
        <p:spPr>
          <a:xfrm rot="16200000">
            <a:off x="2908300" y="2278063"/>
            <a:ext cx="1730375" cy="209550"/>
          </a:xfrm>
          <a:prstGeom prst="rect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731" name="手繪多邊形 17"/>
          <p:cNvSpPr>
            <a:spLocks noChangeArrowheads="1"/>
          </p:cNvSpPr>
          <p:nvPr/>
        </p:nvSpPr>
        <p:spPr bwMode="auto">
          <a:xfrm>
            <a:off x="3305175" y="2911475"/>
            <a:ext cx="2319338" cy="1392238"/>
          </a:xfrm>
          <a:custGeom>
            <a:avLst/>
            <a:gdLst>
              <a:gd name="T0" fmla="*/ 0 w 2320374"/>
              <a:gd name="T1" fmla="*/ 139242 h 1392224"/>
              <a:gd name="T2" fmla="*/ 40417 w 2320374"/>
              <a:gd name="T3" fmla="*/ 40777 h 1392224"/>
              <a:gd name="T4" fmla="*/ 137982 w 2320374"/>
              <a:gd name="T5" fmla="*/ 0 h 1392224"/>
              <a:gd name="T6" fmla="*/ 2161757 w 2320374"/>
              <a:gd name="T7" fmla="*/ 0 h 1392224"/>
              <a:gd name="T8" fmla="*/ 2259326 w 2320374"/>
              <a:gd name="T9" fmla="*/ 40777 h 1392224"/>
              <a:gd name="T10" fmla="*/ 2299741 w 2320374"/>
              <a:gd name="T11" fmla="*/ 139242 h 1392224"/>
              <a:gd name="T12" fmla="*/ 2299741 w 2320374"/>
              <a:gd name="T13" fmla="*/ 1253262 h 1392224"/>
              <a:gd name="T14" fmla="*/ 2259326 w 2320374"/>
              <a:gd name="T15" fmla="*/ 1351727 h 1392224"/>
              <a:gd name="T16" fmla="*/ 2161757 w 2320374"/>
              <a:gd name="T17" fmla="*/ 1392504 h 1392224"/>
              <a:gd name="T18" fmla="*/ 137982 w 2320374"/>
              <a:gd name="T19" fmla="*/ 1392504 h 1392224"/>
              <a:gd name="T20" fmla="*/ 40417 w 2320374"/>
              <a:gd name="T21" fmla="*/ 1351727 h 1392224"/>
              <a:gd name="T22" fmla="*/ 0 w 2320374"/>
              <a:gd name="T23" fmla="*/ 1253262 h 1392224"/>
              <a:gd name="T24" fmla="*/ 0 w 2320374"/>
              <a:gd name="T25" fmla="*/ 139242 h 13922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320374"/>
              <a:gd name="T40" fmla="*/ 0 h 1392224"/>
              <a:gd name="T41" fmla="*/ 2320374 w 2320374"/>
              <a:gd name="T42" fmla="*/ 1392224 h 13922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320374" h="1392224">
                <a:moveTo>
                  <a:pt x="0" y="139222"/>
                </a:moveTo>
                <a:cubicBezTo>
                  <a:pt x="0" y="102298"/>
                  <a:pt x="14668" y="66886"/>
                  <a:pt x="40777" y="40777"/>
                </a:cubicBezTo>
                <a:cubicBezTo>
                  <a:pt x="66886" y="14668"/>
                  <a:pt x="102298" y="0"/>
                  <a:pt x="139222" y="0"/>
                </a:cubicBezTo>
                <a:lnTo>
                  <a:pt x="2181152" y="0"/>
                </a:lnTo>
                <a:cubicBezTo>
                  <a:pt x="2218076" y="0"/>
                  <a:pt x="2253488" y="14668"/>
                  <a:pt x="2279597" y="40777"/>
                </a:cubicBezTo>
                <a:cubicBezTo>
                  <a:pt x="2305706" y="66886"/>
                  <a:pt x="2320374" y="102298"/>
                  <a:pt x="2320374" y="139222"/>
                </a:cubicBezTo>
                <a:lnTo>
                  <a:pt x="2320374" y="1253002"/>
                </a:lnTo>
                <a:cubicBezTo>
                  <a:pt x="2320374" y="1289926"/>
                  <a:pt x="2305706" y="1325338"/>
                  <a:pt x="2279597" y="1351447"/>
                </a:cubicBezTo>
                <a:cubicBezTo>
                  <a:pt x="2253488" y="1377556"/>
                  <a:pt x="2218076" y="1392224"/>
                  <a:pt x="2181152" y="1392224"/>
                </a:cubicBezTo>
                <a:lnTo>
                  <a:pt x="139222" y="1392224"/>
                </a:lnTo>
                <a:cubicBezTo>
                  <a:pt x="102298" y="1392224"/>
                  <a:pt x="66886" y="1377556"/>
                  <a:pt x="40777" y="1351447"/>
                </a:cubicBezTo>
                <a:cubicBezTo>
                  <a:pt x="14668" y="1325338"/>
                  <a:pt x="0" y="1289926"/>
                  <a:pt x="0" y="1253002"/>
                </a:cubicBezTo>
                <a:lnTo>
                  <a:pt x="0" y="139222"/>
                </a:lnTo>
                <a:close/>
              </a:path>
            </a:pathLst>
          </a:custGeom>
          <a:solidFill>
            <a:srgbClr val="000099"/>
          </a:solidFill>
          <a:ln w="25400" algn="ctr">
            <a:solidFill>
              <a:srgbClr val="0051A3"/>
            </a:solidFill>
            <a:miter lim="800000"/>
            <a:headEnd/>
            <a:tailEnd/>
          </a:ln>
          <a:effectLst/>
        </p:spPr>
        <p:txBody>
          <a:bodyPr lIns="177937" tIns="177937" rIns="177937" bIns="177937" anchor="ctr"/>
          <a:lstStyle/>
          <a:p>
            <a:pPr algn="ctr" defTabSz="16002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TW" altLang="en-US" sz="32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情緒多變</a:t>
            </a:r>
            <a:endParaRPr lang="en-US" altLang="zh-TW" sz="32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 defTabSz="16002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TW" altLang="en-US" sz="32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焦慮不安</a:t>
            </a:r>
          </a:p>
        </p:txBody>
      </p:sp>
      <p:sp>
        <p:nvSpPr>
          <p:cNvPr id="19" name="矩形 18"/>
          <p:cNvSpPr/>
          <p:nvPr/>
        </p:nvSpPr>
        <p:spPr>
          <a:xfrm>
            <a:off x="3778250" y="1408113"/>
            <a:ext cx="3076575" cy="209550"/>
          </a:xfrm>
          <a:prstGeom prst="rect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733" name="手繪多邊形 19"/>
          <p:cNvSpPr>
            <a:spLocks noChangeArrowheads="1"/>
          </p:cNvSpPr>
          <p:nvPr/>
        </p:nvSpPr>
        <p:spPr bwMode="auto">
          <a:xfrm>
            <a:off x="3305175" y="1171575"/>
            <a:ext cx="2319338" cy="1392238"/>
          </a:xfrm>
          <a:custGeom>
            <a:avLst/>
            <a:gdLst>
              <a:gd name="T0" fmla="*/ 0 w 2320374"/>
              <a:gd name="T1" fmla="*/ 139242 h 1392224"/>
              <a:gd name="T2" fmla="*/ 40417 w 2320374"/>
              <a:gd name="T3" fmla="*/ 40777 h 1392224"/>
              <a:gd name="T4" fmla="*/ 137982 w 2320374"/>
              <a:gd name="T5" fmla="*/ 0 h 1392224"/>
              <a:gd name="T6" fmla="*/ 2161757 w 2320374"/>
              <a:gd name="T7" fmla="*/ 0 h 1392224"/>
              <a:gd name="T8" fmla="*/ 2259326 w 2320374"/>
              <a:gd name="T9" fmla="*/ 40777 h 1392224"/>
              <a:gd name="T10" fmla="*/ 2299741 w 2320374"/>
              <a:gd name="T11" fmla="*/ 139242 h 1392224"/>
              <a:gd name="T12" fmla="*/ 2299741 w 2320374"/>
              <a:gd name="T13" fmla="*/ 1253262 h 1392224"/>
              <a:gd name="T14" fmla="*/ 2259326 w 2320374"/>
              <a:gd name="T15" fmla="*/ 1351727 h 1392224"/>
              <a:gd name="T16" fmla="*/ 2161757 w 2320374"/>
              <a:gd name="T17" fmla="*/ 1392504 h 1392224"/>
              <a:gd name="T18" fmla="*/ 137982 w 2320374"/>
              <a:gd name="T19" fmla="*/ 1392504 h 1392224"/>
              <a:gd name="T20" fmla="*/ 40417 w 2320374"/>
              <a:gd name="T21" fmla="*/ 1351727 h 1392224"/>
              <a:gd name="T22" fmla="*/ 0 w 2320374"/>
              <a:gd name="T23" fmla="*/ 1253262 h 1392224"/>
              <a:gd name="T24" fmla="*/ 0 w 2320374"/>
              <a:gd name="T25" fmla="*/ 139242 h 13922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320374"/>
              <a:gd name="T40" fmla="*/ 0 h 1392224"/>
              <a:gd name="T41" fmla="*/ 2320374 w 2320374"/>
              <a:gd name="T42" fmla="*/ 1392224 h 13922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320374" h="1392224">
                <a:moveTo>
                  <a:pt x="0" y="139222"/>
                </a:moveTo>
                <a:cubicBezTo>
                  <a:pt x="0" y="102298"/>
                  <a:pt x="14668" y="66886"/>
                  <a:pt x="40777" y="40777"/>
                </a:cubicBezTo>
                <a:cubicBezTo>
                  <a:pt x="66886" y="14668"/>
                  <a:pt x="102298" y="0"/>
                  <a:pt x="139222" y="0"/>
                </a:cubicBezTo>
                <a:lnTo>
                  <a:pt x="2181152" y="0"/>
                </a:lnTo>
                <a:cubicBezTo>
                  <a:pt x="2218076" y="0"/>
                  <a:pt x="2253488" y="14668"/>
                  <a:pt x="2279597" y="40777"/>
                </a:cubicBezTo>
                <a:cubicBezTo>
                  <a:pt x="2305706" y="66886"/>
                  <a:pt x="2320374" y="102298"/>
                  <a:pt x="2320374" y="139222"/>
                </a:cubicBezTo>
                <a:lnTo>
                  <a:pt x="2320374" y="1253002"/>
                </a:lnTo>
                <a:cubicBezTo>
                  <a:pt x="2320374" y="1289926"/>
                  <a:pt x="2305706" y="1325338"/>
                  <a:pt x="2279597" y="1351447"/>
                </a:cubicBezTo>
                <a:cubicBezTo>
                  <a:pt x="2253488" y="1377556"/>
                  <a:pt x="2218076" y="1392224"/>
                  <a:pt x="2181152" y="1392224"/>
                </a:cubicBezTo>
                <a:lnTo>
                  <a:pt x="139222" y="1392224"/>
                </a:lnTo>
                <a:cubicBezTo>
                  <a:pt x="102298" y="1392224"/>
                  <a:pt x="66886" y="1377556"/>
                  <a:pt x="40777" y="1351447"/>
                </a:cubicBezTo>
                <a:cubicBezTo>
                  <a:pt x="14668" y="1325338"/>
                  <a:pt x="0" y="1289926"/>
                  <a:pt x="0" y="1253002"/>
                </a:cubicBezTo>
                <a:lnTo>
                  <a:pt x="0" y="139222"/>
                </a:lnTo>
                <a:close/>
              </a:path>
            </a:pathLst>
          </a:custGeom>
          <a:solidFill>
            <a:srgbClr val="000099"/>
          </a:solidFill>
          <a:ln w="25400" algn="ctr">
            <a:solidFill>
              <a:srgbClr val="0051A3"/>
            </a:solidFill>
            <a:miter lim="800000"/>
            <a:headEnd/>
            <a:tailEnd/>
          </a:ln>
          <a:effectLst/>
        </p:spPr>
        <p:txBody>
          <a:bodyPr lIns="177937" tIns="177937" rIns="177937" bIns="177937" anchor="ctr"/>
          <a:lstStyle/>
          <a:p>
            <a:pPr algn="ctr" defTabSz="16002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TW" altLang="en-US" sz="36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猜忌多疑</a:t>
            </a:r>
          </a:p>
        </p:txBody>
      </p:sp>
      <p:sp>
        <p:nvSpPr>
          <p:cNvPr id="21" name="矩形 20"/>
          <p:cNvSpPr/>
          <p:nvPr/>
        </p:nvSpPr>
        <p:spPr>
          <a:xfrm rot="5400000">
            <a:off x="5994400" y="2278063"/>
            <a:ext cx="1730375" cy="209550"/>
          </a:xfrm>
          <a:prstGeom prst="rect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735" name="手繪多邊形 21"/>
          <p:cNvSpPr>
            <a:spLocks noChangeArrowheads="1"/>
          </p:cNvSpPr>
          <p:nvPr/>
        </p:nvSpPr>
        <p:spPr bwMode="auto">
          <a:xfrm>
            <a:off x="6391275" y="1171575"/>
            <a:ext cx="2319338" cy="1392238"/>
          </a:xfrm>
          <a:custGeom>
            <a:avLst/>
            <a:gdLst>
              <a:gd name="T0" fmla="*/ 0 w 2320374"/>
              <a:gd name="T1" fmla="*/ 139242 h 1392224"/>
              <a:gd name="T2" fmla="*/ 40417 w 2320374"/>
              <a:gd name="T3" fmla="*/ 40777 h 1392224"/>
              <a:gd name="T4" fmla="*/ 137982 w 2320374"/>
              <a:gd name="T5" fmla="*/ 0 h 1392224"/>
              <a:gd name="T6" fmla="*/ 2161757 w 2320374"/>
              <a:gd name="T7" fmla="*/ 0 h 1392224"/>
              <a:gd name="T8" fmla="*/ 2259326 w 2320374"/>
              <a:gd name="T9" fmla="*/ 40777 h 1392224"/>
              <a:gd name="T10" fmla="*/ 2299741 w 2320374"/>
              <a:gd name="T11" fmla="*/ 139242 h 1392224"/>
              <a:gd name="T12" fmla="*/ 2299741 w 2320374"/>
              <a:gd name="T13" fmla="*/ 1253262 h 1392224"/>
              <a:gd name="T14" fmla="*/ 2259326 w 2320374"/>
              <a:gd name="T15" fmla="*/ 1351727 h 1392224"/>
              <a:gd name="T16" fmla="*/ 2161757 w 2320374"/>
              <a:gd name="T17" fmla="*/ 1392504 h 1392224"/>
              <a:gd name="T18" fmla="*/ 137982 w 2320374"/>
              <a:gd name="T19" fmla="*/ 1392504 h 1392224"/>
              <a:gd name="T20" fmla="*/ 40417 w 2320374"/>
              <a:gd name="T21" fmla="*/ 1351727 h 1392224"/>
              <a:gd name="T22" fmla="*/ 0 w 2320374"/>
              <a:gd name="T23" fmla="*/ 1253262 h 1392224"/>
              <a:gd name="T24" fmla="*/ 0 w 2320374"/>
              <a:gd name="T25" fmla="*/ 139242 h 13922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320374"/>
              <a:gd name="T40" fmla="*/ 0 h 1392224"/>
              <a:gd name="T41" fmla="*/ 2320374 w 2320374"/>
              <a:gd name="T42" fmla="*/ 1392224 h 13922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320374" h="1392224">
                <a:moveTo>
                  <a:pt x="0" y="139222"/>
                </a:moveTo>
                <a:cubicBezTo>
                  <a:pt x="0" y="102298"/>
                  <a:pt x="14668" y="66886"/>
                  <a:pt x="40777" y="40777"/>
                </a:cubicBezTo>
                <a:cubicBezTo>
                  <a:pt x="66886" y="14668"/>
                  <a:pt x="102298" y="0"/>
                  <a:pt x="139222" y="0"/>
                </a:cubicBezTo>
                <a:lnTo>
                  <a:pt x="2181152" y="0"/>
                </a:lnTo>
                <a:cubicBezTo>
                  <a:pt x="2218076" y="0"/>
                  <a:pt x="2253488" y="14668"/>
                  <a:pt x="2279597" y="40777"/>
                </a:cubicBezTo>
                <a:cubicBezTo>
                  <a:pt x="2305706" y="66886"/>
                  <a:pt x="2320374" y="102298"/>
                  <a:pt x="2320374" y="139222"/>
                </a:cubicBezTo>
                <a:lnTo>
                  <a:pt x="2320374" y="1253002"/>
                </a:lnTo>
                <a:cubicBezTo>
                  <a:pt x="2320374" y="1289926"/>
                  <a:pt x="2305706" y="1325338"/>
                  <a:pt x="2279597" y="1351447"/>
                </a:cubicBezTo>
                <a:cubicBezTo>
                  <a:pt x="2253488" y="1377556"/>
                  <a:pt x="2218076" y="1392224"/>
                  <a:pt x="2181152" y="1392224"/>
                </a:cubicBezTo>
                <a:lnTo>
                  <a:pt x="139222" y="1392224"/>
                </a:lnTo>
                <a:cubicBezTo>
                  <a:pt x="102298" y="1392224"/>
                  <a:pt x="66886" y="1377556"/>
                  <a:pt x="40777" y="1351447"/>
                </a:cubicBezTo>
                <a:cubicBezTo>
                  <a:pt x="14668" y="1325338"/>
                  <a:pt x="0" y="1289926"/>
                  <a:pt x="0" y="1253002"/>
                </a:cubicBezTo>
                <a:lnTo>
                  <a:pt x="0" y="139222"/>
                </a:lnTo>
                <a:close/>
              </a:path>
            </a:pathLst>
          </a:custGeom>
          <a:solidFill>
            <a:srgbClr val="000099"/>
          </a:solidFill>
          <a:ln w="25400" algn="ctr">
            <a:solidFill>
              <a:srgbClr val="0051A3"/>
            </a:solidFill>
            <a:miter lim="800000"/>
            <a:headEnd/>
            <a:tailEnd/>
          </a:ln>
          <a:effectLst/>
        </p:spPr>
        <p:txBody>
          <a:bodyPr lIns="177937" tIns="177937" rIns="177937" bIns="177937" anchor="ctr"/>
          <a:lstStyle/>
          <a:p>
            <a:pPr algn="ctr" defTabSz="16002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TW" altLang="en-US" sz="36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獨鎖房門</a:t>
            </a:r>
          </a:p>
        </p:txBody>
      </p:sp>
      <p:sp>
        <p:nvSpPr>
          <p:cNvPr id="30736" name="手繪多邊形 22"/>
          <p:cNvSpPr>
            <a:spLocks noChangeArrowheads="1"/>
          </p:cNvSpPr>
          <p:nvPr/>
        </p:nvSpPr>
        <p:spPr bwMode="auto">
          <a:xfrm>
            <a:off x="6391275" y="2911475"/>
            <a:ext cx="2319338" cy="1392238"/>
          </a:xfrm>
          <a:custGeom>
            <a:avLst/>
            <a:gdLst>
              <a:gd name="T0" fmla="*/ 0 w 2320374"/>
              <a:gd name="T1" fmla="*/ 139242 h 1392224"/>
              <a:gd name="T2" fmla="*/ 40417 w 2320374"/>
              <a:gd name="T3" fmla="*/ 40777 h 1392224"/>
              <a:gd name="T4" fmla="*/ 137982 w 2320374"/>
              <a:gd name="T5" fmla="*/ 0 h 1392224"/>
              <a:gd name="T6" fmla="*/ 2161757 w 2320374"/>
              <a:gd name="T7" fmla="*/ 0 h 1392224"/>
              <a:gd name="T8" fmla="*/ 2259326 w 2320374"/>
              <a:gd name="T9" fmla="*/ 40777 h 1392224"/>
              <a:gd name="T10" fmla="*/ 2299741 w 2320374"/>
              <a:gd name="T11" fmla="*/ 139242 h 1392224"/>
              <a:gd name="T12" fmla="*/ 2299741 w 2320374"/>
              <a:gd name="T13" fmla="*/ 1253262 h 1392224"/>
              <a:gd name="T14" fmla="*/ 2259326 w 2320374"/>
              <a:gd name="T15" fmla="*/ 1351727 h 1392224"/>
              <a:gd name="T16" fmla="*/ 2161757 w 2320374"/>
              <a:gd name="T17" fmla="*/ 1392504 h 1392224"/>
              <a:gd name="T18" fmla="*/ 137982 w 2320374"/>
              <a:gd name="T19" fmla="*/ 1392504 h 1392224"/>
              <a:gd name="T20" fmla="*/ 40417 w 2320374"/>
              <a:gd name="T21" fmla="*/ 1351727 h 1392224"/>
              <a:gd name="T22" fmla="*/ 0 w 2320374"/>
              <a:gd name="T23" fmla="*/ 1253262 h 1392224"/>
              <a:gd name="T24" fmla="*/ 0 w 2320374"/>
              <a:gd name="T25" fmla="*/ 139242 h 13922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320374"/>
              <a:gd name="T40" fmla="*/ 0 h 1392224"/>
              <a:gd name="T41" fmla="*/ 2320374 w 2320374"/>
              <a:gd name="T42" fmla="*/ 1392224 h 13922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320374" h="1392224">
                <a:moveTo>
                  <a:pt x="0" y="139222"/>
                </a:moveTo>
                <a:cubicBezTo>
                  <a:pt x="0" y="102298"/>
                  <a:pt x="14668" y="66886"/>
                  <a:pt x="40777" y="40777"/>
                </a:cubicBezTo>
                <a:cubicBezTo>
                  <a:pt x="66886" y="14668"/>
                  <a:pt x="102298" y="0"/>
                  <a:pt x="139222" y="0"/>
                </a:cubicBezTo>
                <a:lnTo>
                  <a:pt x="2181152" y="0"/>
                </a:lnTo>
                <a:cubicBezTo>
                  <a:pt x="2218076" y="0"/>
                  <a:pt x="2253488" y="14668"/>
                  <a:pt x="2279597" y="40777"/>
                </a:cubicBezTo>
                <a:cubicBezTo>
                  <a:pt x="2305706" y="66886"/>
                  <a:pt x="2320374" y="102298"/>
                  <a:pt x="2320374" y="139222"/>
                </a:cubicBezTo>
                <a:lnTo>
                  <a:pt x="2320374" y="1253002"/>
                </a:lnTo>
                <a:cubicBezTo>
                  <a:pt x="2320374" y="1289926"/>
                  <a:pt x="2305706" y="1325338"/>
                  <a:pt x="2279597" y="1351447"/>
                </a:cubicBezTo>
                <a:cubicBezTo>
                  <a:pt x="2253488" y="1377556"/>
                  <a:pt x="2218076" y="1392224"/>
                  <a:pt x="2181152" y="1392224"/>
                </a:cubicBezTo>
                <a:lnTo>
                  <a:pt x="139222" y="1392224"/>
                </a:lnTo>
                <a:cubicBezTo>
                  <a:pt x="102298" y="1392224"/>
                  <a:pt x="66886" y="1377556"/>
                  <a:pt x="40777" y="1351447"/>
                </a:cubicBezTo>
                <a:cubicBezTo>
                  <a:pt x="14668" y="1325338"/>
                  <a:pt x="0" y="1289926"/>
                  <a:pt x="0" y="1253002"/>
                </a:cubicBezTo>
                <a:lnTo>
                  <a:pt x="0" y="139222"/>
                </a:lnTo>
                <a:close/>
              </a:path>
            </a:pathLst>
          </a:custGeom>
          <a:solidFill>
            <a:srgbClr val="000099"/>
          </a:solidFill>
          <a:ln w="25400" algn="ctr">
            <a:solidFill>
              <a:srgbClr val="0051A3"/>
            </a:solidFill>
            <a:miter lim="800000"/>
            <a:headEnd/>
            <a:tailEnd/>
          </a:ln>
          <a:effectLst/>
        </p:spPr>
        <p:txBody>
          <a:bodyPr lIns="177937" tIns="177937" rIns="177937" bIns="177937" anchor="ctr"/>
          <a:lstStyle/>
          <a:p>
            <a:pPr algn="ctr" defTabSz="16002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TW" altLang="en-US" sz="36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瞳孔縮小</a:t>
            </a:r>
          </a:p>
        </p:txBody>
      </p:sp>
      <p:sp>
        <p:nvSpPr>
          <p:cNvPr id="30737" name="文字方塊 5"/>
          <p:cNvSpPr txBox="1">
            <a:spLocks noChangeArrowheads="1"/>
          </p:cNvSpPr>
          <p:nvPr/>
        </p:nvSpPr>
        <p:spPr bwMode="auto">
          <a:xfrm>
            <a:off x="2830513" y="195263"/>
            <a:ext cx="3325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TW" altLang="en-US" sz="40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染毒初期症狀</a:t>
            </a:r>
          </a:p>
        </p:txBody>
      </p:sp>
      <p:sp>
        <p:nvSpPr>
          <p:cNvPr id="30738" name="手繪多邊形 22"/>
          <p:cNvSpPr>
            <a:spLocks noChangeArrowheads="1"/>
          </p:cNvSpPr>
          <p:nvPr/>
        </p:nvSpPr>
        <p:spPr bwMode="auto">
          <a:xfrm>
            <a:off x="6372225" y="4797425"/>
            <a:ext cx="2319338" cy="1392238"/>
          </a:xfrm>
          <a:custGeom>
            <a:avLst/>
            <a:gdLst>
              <a:gd name="T0" fmla="*/ 0 w 2320374"/>
              <a:gd name="T1" fmla="*/ 139242 h 1392224"/>
              <a:gd name="T2" fmla="*/ 40417 w 2320374"/>
              <a:gd name="T3" fmla="*/ 40777 h 1392224"/>
              <a:gd name="T4" fmla="*/ 137982 w 2320374"/>
              <a:gd name="T5" fmla="*/ 0 h 1392224"/>
              <a:gd name="T6" fmla="*/ 2161757 w 2320374"/>
              <a:gd name="T7" fmla="*/ 0 h 1392224"/>
              <a:gd name="T8" fmla="*/ 2259326 w 2320374"/>
              <a:gd name="T9" fmla="*/ 40777 h 1392224"/>
              <a:gd name="T10" fmla="*/ 2299741 w 2320374"/>
              <a:gd name="T11" fmla="*/ 139242 h 1392224"/>
              <a:gd name="T12" fmla="*/ 2299741 w 2320374"/>
              <a:gd name="T13" fmla="*/ 1253262 h 1392224"/>
              <a:gd name="T14" fmla="*/ 2259326 w 2320374"/>
              <a:gd name="T15" fmla="*/ 1351727 h 1392224"/>
              <a:gd name="T16" fmla="*/ 2161757 w 2320374"/>
              <a:gd name="T17" fmla="*/ 1392504 h 1392224"/>
              <a:gd name="T18" fmla="*/ 137982 w 2320374"/>
              <a:gd name="T19" fmla="*/ 1392504 h 1392224"/>
              <a:gd name="T20" fmla="*/ 40417 w 2320374"/>
              <a:gd name="T21" fmla="*/ 1351727 h 1392224"/>
              <a:gd name="T22" fmla="*/ 0 w 2320374"/>
              <a:gd name="T23" fmla="*/ 1253262 h 1392224"/>
              <a:gd name="T24" fmla="*/ 0 w 2320374"/>
              <a:gd name="T25" fmla="*/ 139242 h 13922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320374"/>
              <a:gd name="T40" fmla="*/ 0 h 1392224"/>
              <a:gd name="T41" fmla="*/ 2320374 w 2320374"/>
              <a:gd name="T42" fmla="*/ 1392224 h 13922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320374" h="1392224">
                <a:moveTo>
                  <a:pt x="0" y="139222"/>
                </a:moveTo>
                <a:cubicBezTo>
                  <a:pt x="0" y="102298"/>
                  <a:pt x="14668" y="66886"/>
                  <a:pt x="40777" y="40777"/>
                </a:cubicBezTo>
                <a:cubicBezTo>
                  <a:pt x="66886" y="14668"/>
                  <a:pt x="102298" y="0"/>
                  <a:pt x="139222" y="0"/>
                </a:cubicBezTo>
                <a:lnTo>
                  <a:pt x="2181152" y="0"/>
                </a:lnTo>
                <a:cubicBezTo>
                  <a:pt x="2218076" y="0"/>
                  <a:pt x="2253488" y="14668"/>
                  <a:pt x="2279597" y="40777"/>
                </a:cubicBezTo>
                <a:cubicBezTo>
                  <a:pt x="2305706" y="66886"/>
                  <a:pt x="2320374" y="102298"/>
                  <a:pt x="2320374" y="139222"/>
                </a:cubicBezTo>
                <a:lnTo>
                  <a:pt x="2320374" y="1253002"/>
                </a:lnTo>
                <a:cubicBezTo>
                  <a:pt x="2320374" y="1289926"/>
                  <a:pt x="2305706" y="1325338"/>
                  <a:pt x="2279597" y="1351447"/>
                </a:cubicBezTo>
                <a:cubicBezTo>
                  <a:pt x="2253488" y="1377556"/>
                  <a:pt x="2218076" y="1392224"/>
                  <a:pt x="2181152" y="1392224"/>
                </a:cubicBezTo>
                <a:lnTo>
                  <a:pt x="139222" y="1392224"/>
                </a:lnTo>
                <a:cubicBezTo>
                  <a:pt x="102298" y="1392224"/>
                  <a:pt x="66886" y="1377556"/>
                  <a:pt x="40777" y="1351447"/>
                </a:cubicBezTo>
                <a:cubicBezTo>
                  <a:pt x="14668" y="1325338"/>
                  <a:pt x="0" y="1289926"/>
                  <a:pt x="0" y="1253002"/>
                </a:cubicBezTo>
                <a:lnTo>
                  <a:pt x="0" y="139222"/>
                </a:lnTo>
                <a:close/>
              </a:path>
            </a:pathLst>
          </a:custGeom>
          <a:solidFill>
            <a:srgbClr val="000099"/>
          </a:solidFill>
          <a:ln w="25400" algn="ctr">
            <a:solidFill>
              <a:srgbClr val="0051A3"/>
            </a:solidFill>
            <a:miter lim="800000"/>
            <a:headEnd/>
            <a:tailEnd/>
          </a:ln>
          <a:effectLst/>
        </p:spPr>
        <p:txBody>
          <a:bodyPr lIns="177937" tIns="177937" rIns="177937" bIns="177937" anchor="ctr"/>
          <a:lstStyle/>
          <a:p>
            <a:pPr defTabSz="16002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TW" altLang="en-US" sz="36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常穿長袖及長褲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5"/>
          <p:cNvSpPr>
            <a:spLocks noChangeArrowheads="1"/>
          </p:cNvSpPr>
          <p:nvPr/>
        </p:nvSpPr>
        <p:spPr bwMode="auto">
          <a:xfrm>
            <a:off x="323850" y="260350"/>
            <a:ext cx="8496300" cy="64087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eaLnBrk="1" hangingPunct="1"/>
            <a:endParaRPr lang="zh-TW" altLang="en-US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2771" name="Picture 29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76250"/>
            <a:ext cx="7921625" cy="4681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1187450" y="5157788"/>
            <a:ext cx="644366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TW" altLang="en-US" sz="44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一起走向陽光、遠離毒害</a:t>
            </a:r>
            <a:r>
              <a:rPr lang="zh-TW" altLang="en-US" sz="40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</a:p>
        </p:txBody>
      </p:sp>
      <p:sp>
        <p:nvSpPr>
          <p:cNvPr id="32773" name="Text Box 4"/>
          <p:cNvSpPr txBox="1">
            <a:spLocks noChangeArrowheads="1"/>
          </p:cNvSpPr>
          <p:nvPr/>
        </p:nvSpPr>
        <p:spPr bwMode="auto">
          <a:xfrm>
            <a:off x="2297113" y="5903913"/>
            <a:ext cx="4549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zh-TW" sz="4000" b="1" dirty="0">
                <a:solidFill>
                  <a:srgbClr val="FF6600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en-US" sz="40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感恩您！祝福您！</a:t>
            </a:r>
          </a:p>
        </p:txBody>
      </p:sp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7238" y="3716338"/>
            <a:ext cx="2278062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51" name="文字方塊 1"/>
          <p:cNvSpPr txBox="1">
            <a:spLocks noChangeArrowheads="1"/>
          </p:cNvSpPr>
          <p:nvPr/>
        </p:nvSpPr>
        <p:spPr bwMode="auto">
          <a:xfrm>
            <a:off x="576263" y="947738"/>
            <a:ext cx="76327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kumimoji="1" sz="3200">
                <a:solidFill>
                  <a:schemeClr val="tx2"/>
                </a:solidFill>
                <a:latin typeface="Franklin Gothic Book" panose="020B05030201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kumimoji="1" sz="2800">
                <a:solidFill>
                  <a:schemeClr val="tx2"/>
                </a:solidFill>
                <a:latin typeface="Franklin Gothic Book" panose="020B05030201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kumimoji="1" sz="2400">
                <a:solidFill>
                  <a:schemeClr val="tx2"/>
                </a:solidFill>
                <a:latin typeface="Franklin Gothic Book" panose="020B05030201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kumimoji="1" sz="2000">
                <a:solidFill>
                  <a:schemeClr val="tx2"/>
                </a:solidFill>
                <a:latin typeface="Franklin Gothic Book" panose="020B05030201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kumimoji="1" sz="2000">
                <a:solidFill>
                  <a:schemeClr val="tx2"/>
                </a:solidFill>
                <a:latin typeface="Franklin Gothic Book" panose="020B05030201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kumimoji="1" sz="2000">
                <a:solidFill>
                  <a:schemeClr val="tx2"/>
                </a:solidFill>
                <a:latin typeface="Franklin Gothic Book" panose="020B05030201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kumimoji="1" sz="2000">
                <a:solidFill>
                  <a:schemeClr val="tx2"/>
                </a:solidFill>
                <a:latin typeface="Franklin Gothic Book" panose="020B05030201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kumimoji="1" sz="2000">
                <a:solidFill>
                  <a:schemeClr val="tx2"/>
                </a:solidFill>
                <a:latin typeface="Franklin Gothic Book" panose="020B05030201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kumimoji="1" sz="2000">
                <a:solidFill>
                  <a:schemeClr val="tx2"/>
                </a:solidFill>
                <a:latin typeface="Franklin Gothic Book" panose="020B05030201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000" b="1" dirty="0" smtClean="0">
                <a:solidFill>
                  <a:schemeClr val="accent5">
                    <a:lumMod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人人都是</a:t>
            </a:r>
            <a:endParaRPr lang="en-US" altLang="zh-TW" sz="6000" b="1" dirty="0" smtClean="0">
              <a:solidFill>
                <a:schemeClr val="accent5">
                  <a:lumMod val="2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000" b="1" dirty="0" smtClean="0">
                <a:solidFill>
                  <a:schemeClr val="accent5">
                    <a:lumMod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反毒、拒毒</a:t>
            </a:r>
            <a:endParaRPr lang="en-US" altLang="zh-TW" sz="6000" b="1" dirty="0" smtClean="0">
              <a:solidFill>
                <a:schemeClr val="accent5">
                  <a:lumMod val="2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000" b="1" dirty="0" smtClean="0">
                <a:solidFill>
                  <a:schemeClr val="accent5">
                    <a:lumMod val="2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的種子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4"/>
          <p:cNvSpPr>
            <a:spLocks noChangeAspect="1" noChangeArrowheads="1" noTextEdit="1"/>
          </p:cNvSpPr>
          <p:nvPr/>
        </p:nvSpPr>
        <p:spPr bwMode="auto">
          <a:xfrm>
            <a:off x="431800" y="1849438"/>
            <a:ext cx="9144000" cy="702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1126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9525"/>
            <a:ext cx="9153526" cy="703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1"/>
          <p:cNvSpPr>
            <a:spLocks noGrp="1"/>
          </p:cNvSpPr>
          <p:nvPr>
            <p:ph type="ctrTitle"/>
          </p:nvPr>
        </p:nvSpPr>
        <p:spPr>
          <a:xfrm>
            <a:off x="685800" y="1173163"/>
            <a:ext cx="7772400" cy="1470025"/>
          </a:xfrm>
        </p:spPr>
        <p:txBody>
          <a:bodyPr/>
          <a:lstStyle/>
          <a:p>
            <a:endParaRPr lang="zh-TW" altLang="en-US" smtClean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687388" y="2643188"/>
            <a:ext cx="6670675" cy="1752600"/>
          </a:xfrm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標題 3"/>
          <p:cNvSpPr>
            <a:spLocks noGrp="1"/>
          </p:cNvSpPr>
          <p:nvPr>
            <p:ph type="title" idx="4294967295"/>
          </p:nvPr>
        </p:nvSpPr>
        <p:spPr>
          <a:xfrm>
            <a:off x="590550" y="152400"/>
            <a:ext cx="8229600" cy="906463"/>
          </a:xfrm>
        </p:spPr>
        <p:txBody>
          <a:bodyPr/>
          <a:lstStyle/>
          <a:p>
            <a:r>
              <a:rPr lang="zh-TW" altLang="en-US" sz="4800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吸毒者第一次使用的動機？</a:t>
            </a:r>
            <a:endParaRPr lang="en-US" altLang="zh-TW" sz="4800" dirty="0" smtClean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315" name="雲朵形圖說文字 6"/>
          <p:cNvSpPr>
            <a:spLocks noChangeArrowheads="1"/>
          </p:cNvSpPr>
          <p:nvPr/>
        </p:nvSpPr>
        <p:spPr bwMode="auto">
          <a:xfrm>
            <a:off x="4500563" y="1000125"/>
            <a:ext cx="1917700" cy="1592263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pPr algn="ctr" eaLnBrk="1" hangingPunct="1"/>
            <a:r>
              <a:rPr lang="zh-TW" altLang="en-US" sz="3600" b="1" dirty="0">
                <a:solidFill>
                  <a:srgbClr val="CC0000"/>
                </a:solidFill>
                <a:latin typeface="微軟正黑體" pitchFamily="34" charset="-120"/>
                <a:ea typeface="微軟正黑體" pitchFamily="34" charset="-120"/>
                <a:cs typeface="華康中圓體" pitchFamily="49" charset="-120"/>
              </a:rPr>
              <a:t>好奇</a:t>
            </a:r>
          </a:p>
        </p:txBody>
      </p:sp>
      <p:sp>
        <p:nvSpPr>
          <p:cNvPr id="13316" name="雲朵形圖說文字 7"/>
          <p:cNvSpPr>
            <a:spLocks noChangeArrowheads="1"/>
          </p:cNvSpPr>
          <p:nvPr/>
        </p:nvSpPr>
        <p:spPr bwMode="auto">
          <a:xfrm>
            <a:off x="539750" y="1185863"/>
            <a:ext cx="3519488" cy="1279525"/>
          </a:xfrm>
          <a:prstGeom prst="cloudCallout">
            <a:avLst>
              <a:gd name="adj1" fmla="val 34907"/>
              <a:gd name="adj2" fmla="val 69875"/>
            </a:avLst>
          </a:prstGeom>
          <a:solidFill>
            <a:schemeClr val="accent1"/>
          </a:soli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r>
              <a:rPr lang="zh-TW" altLang="en-US" sz="3600" b="1" dirty="0">
                <a:solidFill>
                  <a:srgbClr val="CC0000"/>
                </a:solidFill>
                <a:latin typeface="微軟正黑體" pitchFamily="34" charset="-120"/>
                <a:ea typeface="微軟正黑體" pitchFamily="34" charset="-120"/>
                <a:cs typeface="華康中圓體" pitchFamily="49" charset="-120"/>
              </a:rPr>
              <a:t>尋求刺激</a:t>
            </a:r>
          </a:p>
        </p:txBody>
      </p:sp>
      <p:sp>
        <p:nvSpPr>
          <p:cNvPr id="13317" name="雲朵形圖說文字 8"/>
          <p:cNvSpPr>
            <a:spLocks noChangeArrowheads="1"/>
          </p:cNvSpPr>
          <p:nvPr/>
        </p:nvSpPr>
        <p:spPr bwMode="auto">
          <a:xfrm>
            <a:off x="111125" y="2806700"/>
            <a:ext cx="3241675" cy="1346200"/>
          </a:xfrm>
          <a:prstGeom prst="cloudCallout">
            <a:avLst>
              <a:gd name="adj1" fmla="val 52014"/>
              <a:gd name="adj2" fmla="val 42417"/>
            </a:avLst>
          </a:prstGeom>
          <a:solidFill>
            <a:schemeClr val="accent1"/>
          </a:soli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r>
              <a:rPr lang="zh-TW" altLang="en-US" sz="3600" b="1" dirty="0">
                <a:solidFill>
                  <a:srgbClr val="CC0000"/>
                </a:solidFill>
                <a:latin typeface="微軟正黑體" pitchFamily="34" charset="-120"/>
                <a:ea typeface="微軟正黑體" pitchFamily="34" charset="-120"/>
                <a:cs typeface="華康中圓體" pitchFamily="49" charset="-120"/>
              </a:rPr>
              <a:t>生活沉悶</a:t>
            </a:r>
            <a:r>
              <a:rPr lang="en-US" altLang="zh-TW" sz="3600" b="1" dirty="0">
                <a:solidFill>
                  <a:srgbClr val="CC0000"/>
                </a:solidFill>
                <a:latin typeface="微軟正黑體" pitchFamily="34" charset="-120"/>
                <a:ea typeface="微軟正黑體" pitchFamily="34" charset="-120"/>
                <a:cs typeface="華康中圓體" pitchFamily="49" charset="-120"/>
              </a:rPr>
              <a:t>/</a:t>
            </a:r>
            <a:r>
              <a:rPr lang="zh-TW" altLang="en-US" sz="3600" b="1" dirty="0">
                <a:solidFill>
                  <a:srgbClr val="CC0000"/>
                </a:solidFill>
                <a:latin typeface="微軟正黑體" pitchFamily="34" charset="-120"/>
                <a:ea typeface="微軟正黑體" pitchFamily="34" charset="-120"/>
                <a:cs typeface="華康中圓體" pitchFamily="49" charset="-120"/>
              </a:rPr>
              <a:t>放鬆</a:t>
            </a:r>
          </a:p>
        </p:txBody>
      </p:sp>
      <p:sp>
        <p:nvSpPr>
          <p:cNvPr id="13318" name="雲朵形圖說文字 9"/>
          <p:cNvSpPr>
            <a:spLocks noChangeArrowheads="1"/>
          </p:cNvSpPr>
          <p:nvPr/>
        </p:nvSpPr>
        <p:spPr bwMode="auto">
          <a:xfrm>
            <a:off x="6253163" y="2046288"/>
            <a:ext cx="2566987" cy="1497012"/>
          </a:xfrm>
          <a:prstGeom prst="cloudCallout">
            <a:avLst>
              <a:gd name="adj1" fmla="val -51440"/>
              <a:gd name="adj2" fmla="val 70301"/>
            </a:avLst>
          </a:prstGeom>
          <a:solidFill>
            <a:schemeClr val="accent1"/>
          </a:soli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r>
              <a:rPr lang="zh-TW" altLang="en-US" sz="3600" b="1" dirty="0">
                <a:solidFill>
                  <a:srgbClr val="CC0000"/>
                </a:solidFill>
                <a:latin typeface="微軟正黑體" pitchFamily="34" charset="-120"/>
                <a:ea typeface="微軟正黑體" pitchFamily="34" charset="-120"/>
                <a:cs typeface="華康中圓體" pitchFamily="49" charset="-120"/>
              </a:rPr>
              <a:t>家庭不和諧</a:t>
            </a:r>
          </a:p>
        </p:txBody>
      </p:sp>
      <p:sp>
        <p:nvSpPr>
          <p:cNvPr id="13319" name="雲朵形圖說文字 12"/>
          <p:cNvSpPr>
            <a:spLocks noChangeArrowheads="1"/>
          </p:cNvSpPr>
          <p:nvPr/>
        </p:nvSpPr>
        <p:spPr bwMode="auto">
          <a:xfrm>
            <a:off x="0" y="4659313"/>
            <a:ext cx="3491880" cy="1370012"/>
          </a:xfrm>
          <a:prstGeom prst="cloudCallout">
            <a:avLst>
              <a:gd name="adj1" fmla="val 54111"/>
              <a:gd name="adj2" fmla="val -59458"/>
            </a:avLst>
          </a:prstGeom>
          <a:solidFill>
            <a:schemeClr val="accent1"/>
          </a:soli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r>
              <a:rPr lang="zh-TW" altLang="en-US" sz="3600" b="1" dirty="0">
                <a:solidFill>
                  <a:srgbClr val="CC0000"/>
                </a:solidFill>
                <a:latin typeface="微軟正黑體" pitchFamily="34" charset="-120"/>
                <a:ea typeface="微軟正黑體" pitchFamily="34" charset="-120"/>
                <a:cs typeface="華康中圓體" pitchFamily="49" charset="-120"/>
              </a:rPr>
              <a:t>害怕拒絕</a:t>
            </a:r>
            <a:r>
              <a:rPr lang="en-US" altLang="zh-TW" sz="3600" b="1" dirty="0">
                <a:solidFill>
                  <a:srgbClr val="CC0000"/>
                </a:solidFill>
                <a:latin typeface="微軟正黑體" pitchFamily="34" charset="-120"/>
                <a:ea typeface="微軟正黑體" pitchFamily="34" charset="-120"/>
                <a:cs typeface="華康中圓體" pitchFamily="49" charset="-120"/>
              </a:rPr>
              <a:t>/</a:t>
            </a:r>
            <a:r>
              <a:rPr lang="zh-TW" altLang="en-US" sz="3600" b="1" dirty="0">
                <a:solidFill>
                  <a:srgbClr val="CC0000"/>
                </a:solidFill>
                <a:latin typeface="微軟正黑體" pitchFamily="34" charset="-120"/>
                <a:ea typeface="微軟正黑體" pitchFamily="34" charset="-120"/>
                <a:cs typeface="華康中圓體" pitchFamily="49" charset="-120"/>
              </a:rPr>
              <a:t>尋求認同</a:t>
            </a:r>
          </a:p>
        </p:txBody>
      </p:sp>
      <p:sp>
        <p:nvSpPr>
          <p:cNvPr id="13320" name="雲朵形圖說文字 10"/>
          <p:cNvSpPr>
            <a:spLocks noChangeArrowheads="1"/>
          </p:cNvSpPr>
          <p:nvPr/>
        </p:nvSpPr>
        <p:spPr bwMode="auto">
          <a:xfrm>
            <a:off x="6084169" y="4152900"/>
            <a:ext cx="3059832" cy="2024063"/>
          </a:xfrm>
          <a:prstGeom prst="cloudCallout">
            <a:avLst>
              <a:gd name="adj1" fmla="val -53019"/>
              <a:gd name="adj2" fmla="val -39963"/>
            </a:avLst>
          </a:prstGeom>
          <a:solidFill>
            <a:schemeClr val="accent1"/>
          </a:soli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r>
              <a:rPr lang="zh-TW" altLang="en-US" sz="3600" b="1" dirty="0">
                <a:solidFill>
                  <a:srgbClr val="CC0000"/>
                </a:solidFill>
                <a:latin typeface="微軟正黑體" pitchFamily="34" charset="-120"/>
                <a:ea typeface="微軟正黑體" pitchFamily="34" charset="-120"/>
                <a:cs typeface="華康中圓體" pitchFamily="49" charset="-120"/>
              </a:rPr>
              <a:t>對</a:t>
            </a:r>
            <a:r>
              <a:rPr lang="zh-TW" altLang="en-US" sz="3600" b="1" dirty="0" smtClean="0">
                <a:solidFill>
                  <a:srgbClr val="CC0000"/>
                </a:solidFill>
                <a:latin typeface="微軟正黑體" pitchFamily="34" charset="-120"/>
                <a:ea typeface="微軟正黑體" pitchFamily="34" charset="-120"/>
                <a:cs typeface="華康中圓體" pitchFamily="49" charset="-120"/>
              </a:rPr>
              <a:t>毒品認識不</a:t>
            </a:r>
            <a:r>
              <a:rPr lang="zh-TW" altLang="en-US" sz="3600" b="1" dirty="0">
                <a:solidFill>
                  <a:srgbClr val="CC0000"/>
                </a:solidFill>
                <a:latin typeface="微軟正黑體" pitchFamily="34" charset="-120"/>
                <a:ea typeface="微軟正黑體" pitchFamily="34" charset="-120"/>
                <a:cs typeface="華康中圓體" pitchFamily="49" charset="-120"/>
              </a:rPr>
              <a:t>清</a:t>
            </a:r>
            <a:r>
              <a:rPr lang="en-US" altLang="zh-TW" sz="3600" b="1" dirty="0">
                <a:solidFill>
                  <a:srgbClr val="CC0000"/>
                </a:solidFill>
                <a:latin typeface="微軟正黑體" pitchFamily="34" charset="-120"/>
                <a:ea typeface="微軟正黑體" pitchFamily="34" charset="-120"/>
                <a:cs typeface="華康中圓體" pitchFamily="49" charset="-120"/>
              </a:rPr>
              <a:t>/</a:t>
            </a:r>
            <a:r>
              <a:rPr lang="zh-TW" altLang="en-US" sz="3600" b="1" dirty="0">
                <a:solidFill>
                  <a:srgbClr val="CC0000"/>
                </a:solidFill>
                <a:latin typeface="微軟正黑體" pitchFamily="34" charset="-120"/>
                <a:ea typeface="微軟正黑體" pitchFamily="34" charset="-120"/>
                <a:cs typeface="華康中圓體" pitchFamily="49" charset="-120"/>
              </a:rPr>
              <a:t>後果？</a:t>
            </a:r>
          </a:p>
        </p:txBody>
      </p:sp>
      <p:sp>
        <p:nvSpPr>
          <p:cNvPr id="13321" name="投影片編號版面配置區 11"/>
          <p:cNvSpPr txBox="1">
            <a:spLocks noGrp="1"/>
          </p:cNvSpPr>
          <p:nvPr/>
        </p:nvSpPr>
        <p:spPr bwMode="auto">
          <a:xfrm>
            <a:off x="6794500" y="6497638"/>
            <a:ext cx="238125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endParaRPr lang="zh-TW" altLang="zh-TW" sz="1600">
              <a:latin typeface="Times New Roman" pitchFamily="18" charset="0"/>
              <a:ea typeface="華康中圓體" pitchFamily="49" charset="-120"/>
            </a:endParaRPr>
          </a:p>
        </p:txBody>
      </p:sp>
      <p:pic>
        <p:nvPicPr>
          <p:cNvPr id="13322" name="Picture 12" descr="P10-P11¤£©¯ºÖªº¿ï¾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1063" y="2852738"/>
            <a:ext cx="2663825" cy="317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488950"/>
            <a:ext cx="7353300" cy="1152525"/>
          </a:xfrm>
        </p:spPr>
        <p:txBody>
          <a:bodyPr/>
          <a:lstStyle/>
          <a:p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全國藥物濫用調查</a:t>
            </a:r>
            <a:r>
              <a:rPr lang="en-US" altLang="zh-TW" sz="4000" dirty="0" smtClean="0"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000" dirty="0" smtClean="0"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dirty="0" smtClean="0">
                <a:latin typeface="微軟正黑體" pitchFamily="34" charset="-120"/>
                <a:ea typeface="微軟正黑體" pitchFamily="34" charset="-120"/>
              </a:rPr>
              <a:t>吸毒者取得</a:t>
            </a:r>
            <a:r>
              <a:rPr lang="zh-TW" altLang="en-US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毒品的來源</a:t>
            </a:r>
          </a:p>
        </p:txBody>
      </p:sp>
      <p:graphicFrame>
        <p:nvGraphicFramePr>
          <p:cNvPr id="16410" name="Group 26"/>
          <p:cNvGraphicFramePr>
            <a:graphicFrameLocks noGrp="1"/>
          </p:cNvGraphicFramePr>
          <p:nvPr/>
        </p:nvGraphicFramePr>
        <p:xfrm>
          <a:off x="661988" y="1844675"/>
          <a:ext cx="7772400" cy="4216402"/>
        </p:xfrm>
        <a:graphic>
          <a:graphicData uri="http://schemas.openxmlformats.org/drawingml/2006/table">
            <a:tbl>
              <a:tblPr/>
              <a:tblGrid>
                <a:gridCol w="3886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42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毒品來源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百分比</a:t>
                      </a:r>
                      <a:r>
                        <a:rPr kumimoji="1" lang="en-US" altLang="zh-TW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(%)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2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同學、同事或朋友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55.8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44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藥頭</a:t>
                      </a:r>
                      <a:r>
                        <a:rPr kumimoji="1" lang="en-US" altLang="zh-TW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/</a:t>
                      </a:r>
                      <a:r>
                        <a:rPr kumimoji="1" lang="zh-TW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毒販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32.8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2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陌生人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9.6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42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親戚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1.8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83" name="圓角矩形 1"/>
          <p:cNvSpPr>
            <a:spLocks noChangeArrowheads="1"/>
          </p:cNvSpPr>
          <p:nvPr/>
        </p:nvSpPr>
        <p:spPr bwMode="auto">
          <a:xfrm>
            <a:off x="900113" y="2708275"/>
            <a:ext cx="3455987" cy="792163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TW" altLang="zh-TW" sz="6600">
              <a:solidFill>
                <a:srgbClr val="000000"/>
              </a:solidFill>
              <a:latin typeface="Times New Roman" pitchFamily="18" charset="0"/>
              <a:ea typeface="華康中圓體" pitchFamily="49" charset="-120"/>
              <a:cs typeface="Times New Roman" pitchFamily="18" charset="0"/>
            </a:endParaRPr>
          </a:p>
        </p:txBody>
      </p:sp>
      <p:sp>
        <p:nvSpPr>
          <p:cNvPr id="15384" name="Rectangle 25"/>
          <p:cNvSpPr>
            <a:spLocks noChangeArrowheads="1"/>
          </p:cNvSpPr>
          <p:nvPr/>
        </p:nvSpPr>
        <p:spPr bwMode="auto">
          <a:xfrm>
            <a:off x="5348288" y="1422400"/>
            <a:ext cx="3232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TW" altLang="en-US" sz="20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資料來源</a:t>
            </a:r>
            <a:r>
              <a:rPr lang="en-US" altLang="en-US" sz="20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lang="zh-TW" altLang="en-US" sz="20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食品藥物管理局</a:t>
            </a:r>
          </a:p>
        </p:txBody>
      </p:sp>
      <p:sp>
        <p:nvSpPr>
          <p:cNvPr id="2" name="向左箭號 1"/>
          <p:cNvSpPr/>
          <p:nvPr/>
        </p:nvSpPr>
        <p:spPr>
          <a:xfrm>
            <a:off x="7235825" y="2924175"/>
            <a:ext cx="431800" cy="3603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45"/>
          <p:cNvGraphicFramePr>
            <a:graphicFrameLocks noGrp="1"/>
          </p:cNvGraphicFramePr>
          <p:nvPr/>
        </p:nvGraphicFramePr>
        <p:xfrm>
          <a:off x="247650" y="1196975"/>
          <a:ext cx="8636000" cy="5394366"/>
        </p:xfrm>
        <a:graphic>
          <a:graphicData uri="http://schemas.openxmlformats.org/drawingml/2006/table">
            <a:tbl>
              <a:tblPr/>
              <a:tblGrid>
                <a:gridCol w="70564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795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571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場所</a:t>
                      </a:r>
                    </a:p>
                  </a:txBody>
                  <a:tcPr marT="45693" marB="456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百分比</a:t>
                      </a:r>
                      <a:r>
                        <a:rPr kumimoji="1" lang="en-US" altLang="zh-TW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(%)</a:t>
                      </a:r>
                    </a:p>
                  </a:txBody>
                  <a:tcPr marT="45693" marB="456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71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家中</a:t>
                      </a:r>
                      <a:endParaRPr kumimoji="1" lang="en-US" altLang="zh-TW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華康中圓體"/>
                      </a:endParaRPr>
                    </a:p>
                  </a:txBody>
                  <a:tcPr marT="45693" marB="456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37.1</a:t>
                      </a:r>
                    </a:p>
                  </a:txBody>
                  <a:tcPr marT="45693" marB="456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71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同學、同事或朋友家中 </a:t>
                      </a:r>
                    </a:p>
                  </a:txBody>
                  <a:tcPr marT="45693" marB="456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29.7</a:t>
                      </a:r>
                    </a:p>
                  </a:txBody>
                  <a:tcPr marT="45693" marB="456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娛樂場所</a:t>
                      </a: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(</a:t>
                      </a: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網咖、</a:t>
                      </a: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PUB</a:t>
                      </a: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、</a:t>
                      </a: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MTV</a:t>
                      </a: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、</a:t>
                      </a: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KTV</a:t>
                      </a: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、舞廳、撞球場、電影院等</a:t>
                      </a: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) </a:t>
                      </a:r>
                      <a:endParaRPr kumimoji="1" lang="zh-TW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華康中圓體"/>
                      </a:endParaRPr>
                    </a:p>
                  </a:txBody>
                  <a:tcPr marT="45693" marB="456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16.6</a:t>
                      </a:r>
                    </a:p>
                  </a:txBody>
                  <a:tcPr marT="45693" marB="456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71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學校</a:t>
                      </a:r>
                    </a:p>
                  </a:txBody>
                  <a:tcPr marT="45693" marB="456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3.5</a:t>
                      </a:r>
                    </a:p>
                  </a:txBody>
                  <a:tcPr marT="45693" marB="456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571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飯店、賓館或汽車旅館</a:t>
                      </a:r>
                    </a:p>
                  </a:txBody>
                  <a:tcPr marT="45693" marB="456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2.3</a:t>
                      </a:r>
                    </a:p>
                  </a:txBody>
                  <a:tcPr marT="45693" marB="456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71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醫院診所</a:t>
                      </a:r>
                    </a:p>
                  </a:txBody>
                  <a:tcPr marT="45693" marB="456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1.9</a:t>
                      </a:r>
                    </a:p>
                  </a:txBody>
                  <a:tcPr marT="45693" marB="456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571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軍中</a:t>
                      </a:r>
                    </a:p>
                  </a:txBody>
                  <a:tcPr marT="45693" marB="456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0.9</a:t>
                      </a:r>
                    </a:p>
                  </a:txBody>
                  <a:tcPr marT="45693" marB="456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571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公園</a:t>
                      </a:r>
                    </a:p>
                  </a:txBody>
                  <a:tcPr marT="45693" marB="456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0.7</a:t>
                      </a:r>
                    </a:p>
                  </a:txBody>
                  <a:tcPr marT="45693" marB="456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571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廟宇或神壇</a:t>
                      </a:r>
                    </a:p>
                  </a:txBody>
                  <a:tcPr marT="45693" marB="456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0.5</a:t>
                      </a:r>
                    </a:p>
                  </a:txBody>
                  <a:tcPr marT="45693" marB="456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571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賭場</a:t>
                      </a:r>
                    </a:p>
                  </a:txBody>
                  <a:tcPr marT="45693" marB="456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華康中圓體"/>
                        </a:rPr>
                        <a:t>0.5</a:t>
                      </a:r>
                    </a:p>
                  </a:txBody>
                  <a:tcPr marT="45693" marB="456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744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0988" y="188913"/>
            <a:ext cx="7404100" cy="533400"/>
          </a:xfrm>
        </p:spPr>
        <p:txBody>
          <a:bodyPr/>
          <a:lstStyle/>
          <a:p>
            <a:r>
              <a:rPr lang="zh-TW" altLang="en-US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吸毒者第一次使用非法藥物的場所</a:t>
            </a:r>
          </a:p>
        </p:txBody>
      </p:sp>
      <p:sp>
        <p:nvSpPr>
          <p:cNvPr id="17449" name="Rectangle 43"/>
          <p:cNvSpPr>
            <a:spLocks noChangeArrowheads="1"/>
          </p:cNvSpPr>
          <p:nvPr/>
        </p:nvSpPr>
        <p:spPr bwMode="auto">
          <a:xfrm>
            <a:off x="6948488" y="722313"/>
            <a:ext cx="24828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TW" altLang="en-US" sz="12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資料來源</a:t>
            </a:r>
            <a:r>
              <a:rPr lang="en-US" altLang="en-US" sz="12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lang="zh-TW" altLang="en-US" sz="1200" b="1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食品藥物管理局</a:t>
            </a:r>
          </a:p>
        </p:txBody>
      </p:sp>
      <p:sp>
        <p:nvSpPr>
          <p:cNvPr id="17450" name="圓角矩形 1"/>
          <p:cNvSpPr>
            <a:spLocks noChangeArrowheads="1"/>
          </p:cNvSpPr>
          <p:nvPr/>
        </p:nvSpPr>
        <p:spPr bwMode="auto">
          <a:xfrm>
            <a:off x="247650" y="1654175"/>
            <a:ext cx="7048500" cy="45085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TW" altLang="zh-TW" sz="6600">
              <a:solidFill>
                <a:srgbClr val="000000"/>
              </a:solidFill>
              <a:latin typeface="Times New Roman" pitchFamily="18" charset="0"/>
              <a:ea typeface="華康中圓體" pitchFamily="49" charset="-120"/>
            </a:endParaRPr>
          </a:p>
        </p:txBody>
      </p:sp>
      <p:sp>
        <p:nvSpPr>
          <p:cNvPr id="2" name="向左箭號 1"/>
          <p:cNvSpPr/>
          <p:nvPr/>
        </p:nvSpPr>
        <p:spPr>
          <a:xfrm>
            <a:off x="8464550" y="1731963"/>
            <a:ext cx="350838" cy="2952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編號版面配置區 4"/>
          <p:cNvSpPr txBox="1">
            <a:spLocks noGrp="1"/>
          </p:cNvSpPr>
          <p:nvPr/>
        </p:nvSpPr>
        <p:spPr bwMode="auto">
          <a:xfrm>
            <a:off x="6794500" y="6497638"/>
            <a:ext cx="21336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endParaRPr lang="zh-TW" altLang="zh-TW" sz="1400">
              <a:latin typeface="Times New Roman" pitchFamily="18" charset="0"/>
              <a:ea typeface="華康中圓體" pitchFamily="49" charset="-120"/>
            </a:endParaRPr>
          </a:p>
        </p:txBody>
      </p:sp>
      <p:pic>
        <p:nvPicPr>
          <p:cNvPr id="19459" name="Picture 6" descr="PIC0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5325" y="0"/>
            <a:ext cx="4422775" cy="677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文字方塊 6"/>
          <p:cNvSpPr txBox="1">
            <a:spLocks noChangeArrowheads="1"/>
          </p:cNvSpPr>
          <p:nvPr/>
        </p:nvSpPr>
        <p:spPr bwMode="auto">
          <a:xfrm>
            <a:off x="323850" y="188913"/>
            <a:ext cx="3671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TW" altLang="en-US" sz="2800" dirty="0">
                <a:latin typeface="微軟正黑體" pitchFamily="34" charset="-120"/>
                <a:ea typeface="微軟正黑體" pitchFamily="34" charset="-120"/>
              </a:rPr>
              <a:t>蘋果日報</a:t>
            </a:r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2008.04.26</a:t>
            </a:r>
            <a:endParaRPr lang="zh-TW" altLang="en-US" sz="28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950" y="1125538"/>
            <a:ext cx="4319588" cy="45227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zh-TW" altLang="en-US" sz="36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醫師指出大量吸食</a:t>
            </a:r>
            <a:r>
              <a:rPr lang="en-US" altLang="zh-TW" sz="36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K</a:t>
            </a:r>
            <a:r>
              <a:rPr lang="zh-TW" altLang="en-US" sz="36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他命，恐會出現中毒急性精神病等病症，甚至還會併發心律不整或呼吸衰竭，嚴重的話恐導致死亡，呼籲青少年不要拿自己的身體開玩笑。</a:t>
            </a:r>
          </a:p>
        </p:txBody>
      </p:sp>
      <p:cxnSp>
        <p:nvCxnSpPr>
          <p:cNvPr id="3" name="直線單箭頭接點 2"/>
          <p:cNvCxnSpPr/>
          <p:nvPr/>
        </p:nvCxnSpPr>
        <p:spPr bwMode="auto">
          <a:xfrm>
            <a:off x="5219700" y="1125538"/>
            <a:ext cx="1588" cy="519112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504" y="44624"/>
            <a:ext cx="8229600" cy="1143000"/>
          </a:xfrm>
        </p:spPr>
        <p:txBody>
          <a:bodyPr/>
          <a:lstStyle/>
          <a:p>
            <a:r>
              <a:rPr lang="en-US" altLang="zh-TW" sz="4000" dirty="0" smtClean="0">
                <a:latin typeface="微軟正黑體" pitchFamily="34" charset="-120"/>
                <a:ea typeface="微軟正黑體" pitchFamily="34" charset="-120"/>
              </a:rPr>
              <a:t>MDPV(</a:t>
            </a:r>
            <a:r>
              <a:rPr lang="zh-TW" altLang="en-US" sz="4000" dirty="0" smtClean="0">
                <a:latin typeface="微軟正黑體" pitchFamily="34" charset="-120"/>
                <a:ea typeface="微軟正黑體" pitchFamily="34" charset="-120"/>
              </a:rPr>
              <a:t>浴鹽</a:t>
            </a:r>
            <a:r>
              <a:rPr lang="en-US" altLang="zh-TW" sz="4000" dirty="0" smtClean="0"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Bath salt)</a:t>
            </a:r>
          </a:p>
        </p:txBody>
      </p:sp>
      <p:sp>
        <p:nvSpPr>
          <p:cNvPr id="21507" name="內容版面配置區 2"/>
          <p:cNvSpPr>
            <a:spLocks noGrp="1"/>
          </p:cNvSpPr>
          <p:nvPr>
            <p:ph sz="half" idx="4294967295"/>
          </p:nvPr>
        </p:nvSpPr>
        <p:spPr>
          <a:xfrm>
            <a:off x="508000" y="1600200"/>
            <a:ext cx="4038600" cy="4133850"/>
          </a:xfrm>
        </p:spPr>
        <p:txBody>
          <a:bodyPr/>
          <a:lstStyle/>
          <a:p>
            <a:endParaRPr lang="zh-TW" altLang="zh-TW" smtClean="0">
              <a:ea typeface="新細明體" pitchFamily="18" charset="-120"/>
            </a:endParaRPr>
          </a:p>
        </p:txBody>
      </p:sp>
      <p:sp>
        <p:nvSpPr>
          <p:cNvPr id="21508" name="內容版面配置區 3"/>
          <p:cNvSpPr>
            <a:spLocks noGrp="1"/>
          </p:cNvSpPr>
          <p:nvPr>
            <p:ph sz="half" idx="4294967295"/>
          </p:nvPr>
        </p:nvSpPr>
        <p:spPr>
          <a:xfrm>
            <a:off x="5076825" y="1196975"/>
            <a:ext cx="4038600" cy="4608513"/>
          </a:xfrm>
        </p:spPr>
        <p:txBody>
          <a:bodyPr/>
          <a:lstStyle/>
          <a:p>
            <a:r>
              <a:rPr lang="zh-TW" altLang="en-US" dirty="0" smtClean="0"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新興毒品浴鹽主要成分為</a:t>
            </a:r>
            <a:r>
              <a:rPr lang="en-US" altLang="zh-TW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MDPV 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(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外型多以結晶狀呈現與市售浴鹽類似</a:t>
            </a:r>
            <a:r>
              <a:rPr lang="en-US" altLang="zh-TW" dirty="0" smtClean="0"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)</a:t>
            </a:r>
          </a:p>
          <a:p>
            <a:r>
              <a:rPr lang="zh-TW" altLang="en-US" dirty="0" smtClean="0"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具有中樞神經興奮作用，吸食後可能產生妄想症、情緒失控而自殘或傷人。</a:t>
            </a:r>
          </a:p>
          <a:p>
            <a:r>
              <a:rPr lang="zh-TW" altLang="zh-TW" dirty="0" smtClean="0"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第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二</a:t>
            </a:r>
            <a:r>
              <a:rPr lang="zh-TW" altLang="zh-TW" dirty="0" smtClean="0"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級管制藥品與第</a:t>
            </a:r>
            <a:r>
              <a:rPr lang="zh-TW" altLang="en-US" dirty="0" smtClean="0"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二</a:t>
            </a:r>
            <a:r>
              <a:rPr lang="zh-TW" altLang="zh-TW" dirty="0" smtClean="0"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級毒品</a:t>
            </a:r>
            <a:endParaRPr lang="zh-TW" altLang="en-US" dirty="0" smtClean="0">
              <a:latin typeface="微軟正黑體" pitchFamily="34" charset="-120"/>
              <a:ea typeface="微軟正黑體" pitchFamily="34" charset="-120"/>
              <a:cs typeface="Times New Roman" pitchFamily="18" charset="0"/>
            </a:endParaRPr>
          </a:p>
          <a:p>
            <a:endParaRPr lang="en-US" altLang="zh-TW" dirty="0" smtClean="0">
              <a:latin typeface="微軟正黑體" pitchFamily="34" charset="-120"/>
              <a:ea typeface="微軟正黑體" pitchFamily="34" charset="-120"/>
              <a:cs typeface="Times New Roman" pitchFamily="18" charset="0"/>
            </a:endParaRPr>
          </a:p>
        </p:txBody>
      </p:sp>
      <p:sp>
        <p:nvSpPr>
          <p:cNvPr id="21509" name="文字方塊 1"/>
          <p:cNvSpPr txBox="1">
            <a:spLocks noChangeArrowheads="1"/>
          </p:cNvSpPr>
          <p:nvPr/>
        </p:nvSpPr>
        <p:spPr bwMode="auto">
          <a:xfrm>
            <a:off x="1012825" y="5875338"/>
            <a:ext cx="2955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TW" altLang="en-US" sz="2400">
                <a:latin typeface="標楷體" pitchFamily="65" charset="-120"/>
                <a:ea typeface="標楷體" pitchFamily="65" charset="-120"/>
              </a:rPr>
              <a:t>蘋果日報</a:t>
            </a:r>
            <a:r>
              <a:rPr lang="en-US" altLang="zh-TW" sz="2400">
                <a:latin typeface="標楷體" pitchFamily="65" charset="-120"/>
                <a:ea typeface="標楷體" pitchFamily="65" charset="-120"/>
              </a:rPr>
              <a:t>2012.06.27</a:t>
            </a:r>
            <a:endParaRPr lang="zh-TW" altLang="en-US" sz="240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21510" name="Picture 5" descr="X:\09管制藥品組\0904 濫用防制科\06林怡君\101年報紙\6月\101-6-27-蘋果-吸食會變啃臉魔，浴鹽侵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050" y="981075"/>
            <a:ext cx="523875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/>
          </p:cNvSpPr>
          <p:nvPr>
            <p:ph type="body" idx="1"/>
          </p:nvPr>
        </p:nvSpPr>
        <p:spPr>
          <a:xfrm>
            <a:off x="207963" y="284163"/>
            <a:ext cx="8680450" cy="6350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zh-TW" altLang="en-US" sz="3000" b="1" dirty="0" smtClean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校園毒品氾濫！未成年首次吸毒年齡降到</a:t>
            </a:r>
            <a:r>
              <a:rPr lang="en-US" altLang="zh-TW" sz="3000" b="1" dirty="0" smtClean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lang="zh-TW" altLang="en-US" sz="3000" b="1" dirty="0" smtClean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歲半</a:t>
            </a:r>
          </a:p>
        </p:txBody>
      </p:sp>
      <p:sp>
        <p:nvSpPr>
          <p:cNvPr id="23555" name="文字方塊 4"/>
          <p:cNvSpPr txBox="1">
            <a:spLocks noChangeArrowheads="1"/>
          </p:cNvSpPr>
          <p:nvPr/>
        </p:nvSpPr>
        <p:spPr bwMode="auto">
          <a:xfrm>
            <a:off x="5651500" y="1268413"/>
            <a:ext cx="349250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TW" altLang="en-US" sz="2800" dirty="0">
                <a:latin typeface="微軟正黑體" pitchFamily="34" charset="-120"/>
                <a:ea typeface="微軟正黑體" pitchFamily="34" charset="-120"/>
              </a:rPr>
              <a:t>食藥署亦彙整「</a:t>
            </a:r>
            <a:r>
              <a:rPr lang="zh-TW" altLang="en-US" sz="2800" u="sng" dirty="0">
                <a:latin typeface="微軟正黑體" pitchFamily="34" charset="-120"/>
                <a:ea typeface="微軟正黑體" pitchFamily="34" charset="-120"/>
              </a:rPr>
              <a:t>新興濫用藥物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</a:rPr>
              <a:t>的四大危害特點」：</a:t>
            </a:r>
            <a:endParaRPr lang="en-US" altLang="zh-TW" sz="2800" dirty="0">
              <a:latin typeface="微軟正黑體" pitchFamily="34" charset="-120"/>
              <a:ea typeface="微軟正黑體" pitchFamily="34" charset="-120"/>
            </a:endParaRPr>
          </a:p>
          <a:p>
            <a:pPr eaLnBrk="1" hangingPunct="1"/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1.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</a:rPr>
              <a:t>多種成分混合濫用</a:t>
            </a:r>
            <a:endParaRPr lang="en-US" altLang="zh-TW" sz="2800" dirty="0">
              <a:latin typeface="微軟正黑體" pitchFamily="34" charset="-120"/>
              <a:ea typeface="微軟正黑體" pitchFamily="34" charset="-120"/>
            </a:endParaRPr>
          </a:p>
          <a:p>
            <a:pPr eaLnBrk="1" hangingPunct="1"/>
            <a:r>
              <a:rPr lang="zh-TW" altLang="en-US" sz="2800" dirty="0">
                <a:latin typeface="微軟正黑體" pitchFamily="34" charset="-120"/>
                <a:ea typeface="微軟正黑體" pitchFamily="34" charset="-120"/>
              </a:rPr>
              <a:t>（不夠純）。</a:t>
            </a:r>
            <a:endParaRPr lang="en-US" altLang="zh-TW" sz="2800" dirty="0">
              <a:latin typeface="微軟正黑體" pitchFamily="34" charset="-120"/>
              <a:ea typeface="微軟正黑體" pitchFamily="34" charset="-120"/>
            </a:endParaRPr>
          </a:p>
          <a:p>
            <a:pPr eaLnBrk="1" hangingPunct="1"/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2.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</a:rPr>
              <a:t>個別劑量差異大。</a:t>
            </a:r>
            <a:endParaRPr lang="en-US" altLang="zh-TW" sz="2800" dirty="0">
              <a:latin typeface="微軟正黑體" pitchFamily="34" charset="-120"/>
              <a:ea typeface="微軟正黑體" pitchFamily="34" charset="-120"/>
            </a:endParaRPr>
          </a:p>
          <a:p>
            <a:pPr eaLnBrk="1" hangingPunct="1"/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3.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</a:rPr>
              <a:t>健康危害嚴重。</a:t>
            </a:r>
            <a:endParaRPr lang="en-US" altLang="zh-TW" sz="2800" dirty="0">
              <a:latin typeface="微軟正黑體" pitchFamily="34" charset="-120"/>
              <a:ea typeface="微軟正黑體" pitchFamily="34" charset="-120"/>
            </a:endParaRPr>
          </a:p>
          <a:p>
            <a:pPr eaLnBrk="1" hangingPunct="1"/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4.</a:t>
            </a:r>
            <a:r>
              <a:rPr lang="zh-TW" altLang="en-US" sz="2800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包裝外表</a:t>
            </a:r>
            <a:r>
              <a:rPr lang="zh-TW" altLang="en-US" sz="2800" u="sng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特會裝</a:t>
            </a:r>
            <a:r>
              <a:rPr lang="zh-TW" altLang="en-US" sz="2800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lang="zh-TW" altLang="en-US" sz="2800" b="1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eaLnBrk="1" hangingPunct="1"/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3556" name="圖片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9163"/>
            <a:ext cx="5651500" cy="593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龍騰四海">
  <a:themeElements>
    <a:clrScheme name="龍騰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龍騰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龍騰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431TGp_hopedraw_dark_ani">
  <a:themeElements>
    <a:clrScheme name="1_431TGp_hopedraw_dark_ani 5">
      <a:dk1>
        <a:srgbClr val="000000"/>
      </a:dk1>
      <a:lt1>
        <a:srgbClr val="0BA6F3"/>
      </a:lt1>
      <a:dk2>
        <a:srgbClr val="CCFFFF"/>
      </a:dk2>
      <a:lt2>
        <a:srgbClr val="1C1C1C"/>
      </a:lt2>
      <a:accent1>
        <a:srgbClr val="F29000"/>
      </a:accent1>
      <a:accent2>
        <a:srgbClr val="98C630"/>
      </a:accent2>
      <a:accent3>
        <a:srgbClr val="AAD0F8"/>
      </a:accent3>
      <a:accent4>
        <a:srgbClr val="000000"/>
      </a:accent4>
      <a:accent5>
        <a:srgbClr val="F7C6AA"/>
      </a:accent5>
      <a:accent6>
        <a:srgbClr val="89B32A"/>
      </a:accent6>
      <a:hlink>
        <a:srgbClr val="1E04DE"/>
      </a:hlink>
      <a:folHlink>
        <a:srgbClr val="53AADB"/>
      </a:folHlink>
    </a:clrScheme>
    <a:fontScheme name="1_431TGp_hopedraw_dark_ani">
      <a:majorFont>
        <a:latin typeface="Tw Cen MT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431TGp_hopedraw_dark_ani 1">
        <a:dk1>
          <a:srgbClr val="000000"/>
        </a:dk1>
        <a:lt1>
          <a:srgbClr val="4FD2D9"/>
        </a:lt1>
        <a:dk2>
          <a:srgbClr val="FFFFFF"/>
        </a:dk2>
        <a:lt2>
          <a:srgbClr val="1C1C1C"/>
        </a:lt2>
        <a:accent1>
          <a:srgbClr val="E6CD10"/>
        </a:accent1>
        <a:accent2>
          <a:srgbClr val="36A1D6"/>
        </a:accent2>
        <a:accent3>
          <a:srgbClr val="B2E5E9"/>
        </a:accent3>
        <a:accent4>
          <a:srgbClr val="000000"/>
        </a:accent4>
        <a:accent5>
          <a:srgbClr val="F0E3AA"/>
        </a:accent5>
        <a:accent6>
          <a:srgbClr val="3091C2"/>
        </a:accent6>
        <a:hlink>
          <a:srgbClr val="DA6CE2"/>
        </a:hlink>
        <a:folHlink>
          <a:srgbClr val="F46C7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431TGp_hopedraw_dark_ani 2">
        <a:dk1>
          <a:srgbClr val="000000"/>
        </a:dk1>
        <a:lt1>
          <a:srgbClr val="FBCD4B"/>
        </a:lt1>
        <a:dk2>
          <a:srgbClr val="FFFFFF"/>
        </a:dk2>
        <a:lt2>
          <a:srgbClr val="1C1C1C"/>
        </a:lt2>
        <a:accent1>
          <a:srgbClr val="7AB31D"/>
        </a:accent1>
        <a:accent2>
          <a:srgbClr val="22CC97"/>
        </a:accent2>
        <a:accent3>
          <a:srgbClr val="FDE3B1"/>
        </a:accent3>
        <a:accent4>
          <a:srgbClr val="000000"/>
        </a:accent4>
        <a:accent5>
          <a:srgbClr val="BED6AB"/>
        </a:accent5>
        <a:accent6>
          <a:srgbClr val="1EB988"/>
        </a:accent6>
        <a:hlink>
          <a:srgbClr val="27B3E5"/>
        </a:hlink>
        <a:folHlink>
          <a:srgbClr val="8F63E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431TGp_hopedraw_dark_ani 3">
        <a:dk1>
          <a:srgbClr val="000000"/>
        </a:dk1>
        <a:lt1>
          <a:srgbClr val="0BA6F3"/>
        </a:lt1>
        <a:dk2>
          <a:srgbClr val="CCFFFF"/>
        </a:dk2>
        <a:lt2>
          <a:srgbClr val="1C1C1C"/>
        </a:lt2>
        <a:accent1>
          <a:srgbClr val="F29000"/>
        </a:accent1>
        <a:accent2>
          <a:srgbClr val="98C630"/>
        </a:accent2>
        <a:accent3>
          <a:srgbClr val="AAD0F8"/>
        </a:accent3>
        <a:accent4>
          <a:srgbClr val="000000"/>
        </a:accent4>
        <a:accent5>
          <a:srgbClr val="F7C6AA"/>
        </a:accent5>
        <a:accent6>
          <a:srgbClr val="89B32A"/>
        </a:accent6>
        <a:hlink>
          <a:srgbClr val="EEC100"/>
        </a:hlink>
        <a:folHlink>
          <a:srgbClr val="53AA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431TGp_hopedraw_dark_ani 4">
        <a:dk1>
          <a:srgbClr val="000000"/>
        </a:dk1>
        <a:lt1>
          <a:srgbClr val="0BA6F3"/>
        </a:lt1>
        <a:dk2>
          <a:srgbClr val="CCFFFF"/>
        </a:dk2>
        <a:lt2>
          <a:srgbClr val="1C1C1C"/>
        </a:lt2>
        <a:accent1>
          <a:srgbClr val="F29000"/>
        </a:accent1>
        <a:accent2>
          <a:srgbClr val="98C630"/>
        </a:accent2>
        <a:accent3>
          <a:srgbClr val="AAD0F8"/>
        </a:accent3>
        <a:accent4>
          <a:srgbClr val="000000"/>
        </a:accent4>
        <a:accent5>
          <a:srgbClr val="F7C6AA"/>
        </a:accent5>
        <a:accent6>
          <a:srgbClr val="89B32A"/>
        </a:accent6>
        <a:hlink>
          <a:srgbClr val="181300"/>
        </a:hlink>
        <a:folHlink>
          <a:srgbClr val="53AA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431TGp_hopedraw_dark_ani 5">
        <a:dk1>
          <a:srgbClr val="000000"/>
        </a:dk1>
        <a:lt1>
          <a:srgbClr val="0BA6F3"/>
        </a:lt1>
        <a:dk2>
          <a:srgbClr val="CCFFFF"/>
        </a:dk2>
        <a:lt2>
          <a:srgbClr val="1C1C1C"/>
        </a:lt2>
        <a:accent1>
          <a:srgbClr val="F29000"/>
        </a:accent1>
        <a:accent2>
          <a:srgbClr val="98C630"/>
        </a:accent2>
        <a:accent3>
          <a:srgbClr val="AAD0F8"/>
        </a:accent3>
        <a:accent4>
          <a:srgbClr val="000000"/>
        </a:accent4>
        <a:accent5>
          <a:srgbClr val="F7C6AA"/>
        </a:accent5>
        <a:accent6>
          <a:srgbClr val="89B32A"/>
        </a:accent6>
        <a:hlink>
          <a:srgbClr val="1E04DE"/>
        </a:hlink>
        <a:folHlink>
          <a:srgbClr val="53AAD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旅程">
  <a:themeElements>
    <a:clrScheme name="2_旅程 1">
      <a:dk1>
        <a:srgbClr val="000000"/>
      </a:dk1>
      <a:lt1>
        <a:srgbClr val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FFFFFF"/>
      </a:accent3>
      <a:accent4>
        <a:srgbClr val="000000"/>
      </a:accent4>
      <a:accent5>
        <a:srgbClr val="F6CEAD"/>
      </a:accent5>
      <a:accent6>
        <a:srgbClr val="955A46"/>
      </a:accent6>
      <a:hlink>
        <a:srgbClr val="AD1F1F"/>
      </a:hlink>
      <a:folHlink>
        <a:srgbClr val="FFC42F"/>
      </a:folHlink>
    </a:clrScheme>
    <a:fontScheme name="2_旅程">
      <a:majorFont>
        <a:latin typeface="Franklin Gothic Medium"/>
        <a:ea typeface="新細明體"/>
        <a:cs typeface=""/>
      </a:majorFont>
      <a:minorFont>
        <a:latin typeface="Franklin Gothic Book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旅程 1">
        <a:dk1>
          <a:srgbClr val="000000"/>
        </a:dk1>
        <a:lt1>
          <a:srgbClr val="FFFFFF"/>
        </a:lt1>
        <a:dk2>
          <a:srgbClr val="4E3B30"/>
        </a:dk2>
        <a:lt2>
          <a:srgbClr val="FBEEC9"/>
        </a:lt2>
        <a:accent1>
          <a:srgbClr val="F0A22E"/>
        </a:accent1>
        <a:accent2>
          <a:srgbClr val="A5644E"/>
        </a:accent2>
        <a:accent3>
          <a:srgbClr val="FFFFFF"/>
        </a:accent3>
        <a:accent4>
          <a:srgbClr val="000000"/>
        </a:accent4>
        <a:accent5>
          <a:srgbClr val="F6CEAD"/>
        </a:accent5>
        <a:accent6>
          <a:srgbClr val="955A46"/>
        </a:accent6>
        <a:hlink>
          <a:srgbClr val="AD1F1F"/>
        </a:hlink>
        <a:folHlink>
          <a:srgbClr val="FFC42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67TGp_education_e">
  <a:themeElements>
    <a:clrScheme name="灰階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267TGp_education_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6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ea typeface="標楷體" pitchFamily="65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6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ea typeface="標楷體" pitchFamily="65" charset="-120"/>
          </a:defRPr>
        </a:defPPr>
      </a:lstStyle>
    </a:lnDef>
  </a:objectDefaults>
  <a:extraClrSchemeLst>
    <a:extraClrScheme>
      <a:clrScheme name="267TGp_education_e 1">
        <a:dk1>
          <a:srgbClr val="2A4C41"/>
        </a:dk1>
        <a:lt1>
          <a:srgbClr val="FFFFFF"/>
        </a:lt1>
        <a:dk2>
          <a:srgbClr val="000000"/>
        </a:dk2>
        <a:lt2>
          <a:srgbClr val="DDDDDD"/>
        </a:lt2>
        <a:accent1>
          <a:srgbClr val="42A693"/>
        </a:accent1>
        <a:accent2>
          <a:srgbClr val="BDC761"/>
        </a:accent2>
        <a:accent3>
          <a:srgbClr val="FFFFFF"/>
        </a:accent3>
        <a:accent4>
          <a:srgbClr val="224036"/>
        </a:accent4>
        <a:accent5>
          <a:srgbClr val="B0D0C8"/>
        </a:accent5>
        <a:accent6>
          <a:srgbClr val="ABB457"/>
        </a:accent6>
        <a:hlink>
          <a:srgbClr val="91CB65"/>
        </a:hlink>
        <a:folHlink>
          <a:srgbClr val="749B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7TGp_education_e 2">
        <a:dk1>
          <a:srgbClr val="7B5437"/>
        </a:dk1>
        <a:lt1>
          <a:srgbClr val="FFFFFF"/>
        </a:lt1>
        <a:dk2>
          <a:srgbClr val="000000"/>
        </a:dk2>
        <a:lt2>
          <a:srgbClr val="DDDDDD"/>
        </a:lt2>
        <a:accent1>
          <a:srgbClr val="DA740E"/>
        </a:accent1>
        <a:accent2>
          <a:srgbClr val="E4C244"/>
        </a:accent2>
        <a:accent3>
          <a:srgbClr val="FFFFFF"/>
        </a:accent3>
        <a:accent4>
          <a:srgbClr val="68462D"/>
        </a:accent4>
        <a:accent5>
          <a:srgbClr val="EABCAA"/>
        </a:accent5>
        <a:accent6>
          <a:srgbClr val="CFB03D"/>
        </a:accent6>
        <a:hlink>
          <a:srgbClr val="C3D15F"/>
        </a:hlink>
        <a:folHlink>
          <a:srgbClr val="3B70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7TGp_education_e 3">
        <a:dk1>
          <a:srgbClr val="2A487E"/>
        </a:dk1>
        <a:lt1>
          <a:srgbClr val="FFFFFF"/>
        </a:lt1>
        <a:dk2>
          <a:srgbClr val="000000"/>
        </a:dk2>
        <a:lt2>
          <a:srgbClr val="DDDDDD"/>
        </a:lt2>
        <a:accent1>
          <a:srgbClr val="005AB4"/>
        </a:accent1>
        <a:accent2>
          <a:srgbClr val="DE9254"/>
        </a:accent2>
        <a:accent3>
          <a:srgbClr val="FFFFFF"/>
        </a:accent3>
        <a:accent4>
          <a:srgbClr val="223C6B"/>
        </a:accent4>
        <a:accent5>
          <a:srgbClr val="AAB5D6"/>
        </a:accent5>
        <a:accent6>
          <a:srgbClr val="C9844B"/>
        </a:accent6>
        <a:hlink>
          <a:srgbClr val="7CA7CE"/>
        </a:hlink>
        <a:folHlink>
          <a:srgbClr val="C1BE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4168</TotalTime>
  <Words>938</Words>
  <Application>Microsoft Office PowerPoint</Application>
  <PresentationFormat>如螢幕大小 (4:3)</PresentationFormat>
  <Paragraphs>106</Paragraphs>
  <Slides>17</Slides>
  <Notes>6</Notes>
  <HiddenSlides>0</HiddenSlides>
  <MMClips>0</MMClips>
  <ScaleCrop>false</ScaleCrop>
  <HeadingPairs>
    <vt:vector size="6" baseType="variant">
      <vt:variant>
        <vt:lpstr>使用字型</vt:lpstr>
      </vt:variant>
      <vt:variant>
        <vt:i4>17</vt:i4>
      </vt:variant>
      <vt:variant>
        <vt:lpstr>佈景主題</vt:lpstr>
      </vt:variant>
      <vt:variant>
        <vt:i4>4</vt:i4>
      </vt:variant>
      <vt:variant>
        <vt:lpstr>投影片標題</vt:lpstr>
      </vt:variant>
      <vt:variant>
        <vt:i4>17</vt:i4>
      </vt:variant>
    </vt:vector>
  </HeadingPairs>
  <TitlesOfParts>
    <vt:vector size="38" baseType="lpstr">
      <vt:lpstr>Verdana</vt:lpstr>
      <vt:lpstr>新細明體</vt:lpstr>
      <vt:lpstr>Arial</vt:lpstr>
      <vt:lpstr>Maiandra GD</vt:lpstr>
      <vt:lpstr>微軟正黑體</vt:lpstr>
      <vt:lpstr>Cambria</vt:lpstr>
      <vt:lpstr>Wingdings 2</vt:lpstr>
      <vt:lpstr>Calibri</vt:lpstr>
      <vt:lpstr>Tw Cen MT</vt:lpstr>
      <vt:lpstr>Franklin Gothic Medium</vt:lpstr>
      <vt:lpstr>Franklin Gothic Book</vt:lpstr>
      <vt:lpstr>Wingdings</vt:lpstr>
      <vt:lpstr>標楷體</vt:lpstr>
      <vt:lpstr>Estrangelo Edessa</vt:lpstr>
      <vt:lpstr>華康中圓體</vt:lpstr>
      <vt:lpstr>Times New Roman</vt:lpstr>
      <vt:lpstr>华文楷体</vt:lpstr>
      <vt:lpstr>龍騰四海</vt:lpstr>
      <vt:lpstr>1_431TGp_hopedraw_dark_ani</vt:lpstr>
      <vt:lpstr>2_旅程</vt:lpstr>
      <vt:lpstr>267TGp_education_e</vt:lpstr>
      <vt:lpstr>友善校園  『掌握未來，拒絕毒品腐蝕』               深化推動紫錐花運動</vt:lpstr>
      <vt:lpstr>投影片 2</vt:lpstr>
      <vt:lpstr>投影片 3</vt:lpstr>
      <vt:lpstr>吸毒者第一次使用的動機？</vt:lpstr>
      <vt:lpstr>全國藥物濫用調查 吸毒者取得毒品的來源</vt:lpstr>
      <vt:lpstr>吸毒者第一次使用非法藥物的場所</vt:lpstr>
      <vt:lpstr>投影片 7</vt:lpstr>
      <vt:lpstr>MDPV(浴鹽-Bath salt)</vt:lpstr>
      <vt:lpstr>投影片 9</vt:lpstr>
      <vt:lpstr>投影片 10</vt:lpstr>
      <vt:lpstr>毒品變裝秀</vt:lpstr>
      <vt:lpstr>投影片 12</vt:lpstr>
      <vt:lpstr>投影片 13</vt:lpstr>
      <vt:lpstr>投影片 14</vt:lpstr>
      <vt:lpstr>投影片 15</vt:lpstr>
      <vt:lpstr>投影片 16</vt:lpstr>
      <vt:lpstr>投影片 17</vt:lpstr>
    </vt:vector>
  </TitlesOfParts>
  <Company>CMT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國立高雄應用科技大學99年1-12月份學生交通事故統計</dc:title>
  <dc:creator>曾慶輝</dc:creator>
  <cp:lastModifiedBy>admin</cp:lastModifiedBy>
  <cp:revision>603</cp:revision>
  <dcterms:created xsi:type="dcterms:W3CDTF">2010-11-19T03:22:16Z</dcterms:created>
  <dcterms:modified xsi:type="dcterms:W3CDTF">2017-03-08T12:03:21Z</dcterms:modified>
</cp:coreProperties>
</file>