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E43262-E67D-4B39-A830-837617F86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819125D-5692-446D-A608-FE736E1E5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ACD8C8-5C3B-4626-8D81-98F9FCE3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EA5D35-B14E-491C-A21B-D1CBD0F1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91475A-C132-46B9-B694-0F298EAB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52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143FA1-FC92-4BEE-823C-204FA27E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41D5430-AE20-4558-9EE5-6F4E609A9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311884-6FC4-4853-8862-E15F26F1B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BC80AC-5288-405E-8EF6-5D9F1BDE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3B7D0D-E2A0-472F-BD70-F19E5EE3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26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5B5892A-AFB9-404E-A8DE-866DE8B33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9713B8F-87EB-45AB-8579-1D22EE3C8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E5F44B-2E36-4F8B-9F97-62F3DC64C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BCD9F9-3144-49A7-BF0D-69B96B1C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3EC1D2-D883-4956-AEC1-1F8DC23F1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63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A65E55-EA68-481E-A9C2-F3B532FC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D08E11-0BBB-48D4-8FC1-3A4A32C6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70F8B6-11B7-4DE5-B2DC-03414F27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124456-B6ED-47EE-A1E7-F5D58E08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E7639D-8678-4659-89E7-29027FCDE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52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A42AEB-4108-4DB2-8A60-844770E4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E37196C-6816-45EF-8A42-81CFA669E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0AE325-8B24-4C26-926D-417227B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7A46E0-9C37-4195-AFF2-777D1626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571ED19-7C4C-442A-90D0-72533D64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33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742094-8083-4A40-8F50-6FD5FF60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F5C12A-7644-45BF-A379-ADC17DFC6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4ED0898-2322-4AA7-BAEC-E8D3CFC5E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A41243C-C4A0-4CBE-9316-F7904BC6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279BF7-6721-4377-BA57-EB244752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6890E1-89CB-4287-A217-397678DC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26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A33950-D099-4AE3-95BF-9E391104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D05828-F021-4BE3-A897-D4F834886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F3D30EF-B8F5-4412-903B-7CC527F47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3B748D3-AE80-4BE4-9BFB-B1CDFDCC4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254A6D0-EA18-467E-9D56-8CF473223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D561AE4-41E7-43E0-A7DB-74DA8030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BB33DA-EA83-401B-A88C-0FB1F2324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E7B892-97D8-440C-8009-B8B632B1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38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188FF0-1283-465F-A9F1-DABA1AB6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43AE0B-9652-461E-AAA2-F5EF0F6D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70A4AA4-5A79-4163-8496-C0B89B58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FA33988-918F-4197-8F0A-C4B3057E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05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4A9E8E2-6E91-41B8-B1AF-58246FAA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74DBF72-46CA-4EDA-A784-83F78251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99CF00F-DF63-451C-A14E-3FC3AB18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82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90C398-A2F7-484D-823E-C7A01D39E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DBC963-59D8-486E-B4F8-9EBFF783F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6D13E82-938A-4735-995B-BFA67A44C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F69211-13D1-4BD9-AD33-89194990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ADC141-48B8-469B-BE08-F7299C0A5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8F61830-8DF8-4670-8432-07BCBEA2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02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994ADC-0E8A-49E7-9588-D7FC2AA4A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FBDABE3-0CEA-461C-B93D-2DA2775DE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F50DC54-E816-48EF-AF13-F3BE3F38F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AB6D8CD-0DD2-49E6-B1D7-3360BA09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8A084EF-710F-474D-9639-6E2B4DB3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677C3ED-5ED8-4D03-87BE-BC5E02E34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40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2B188FC-DC33-42C1-8B0B-67068E80F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911E68-847E-4C35-8F2B-40112C2A9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60255C-386A-42ED-817B-D56DDBA87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8BCD-F567-4FD7-99D3-ACAD8B75C683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99B39D-3631-4281-8010-651C2127E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983887-6F57-479A-A851-62DBB3635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51A5-39D5-4F3B-8077-937A3CC4D9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812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82934E97-5B18-4E9F-8F37-5AD8864BF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0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</cp:revision>
  <dcterms:created xsi:type="dcterms:W3CDTF">2021-05-17T00:21:39Z</dcterms:created>
  <dcterms:modified xsi:type="dcterms:W3CDTF">2021-05-17T00:22:08Z</dcterms:modified>
</cp:coreProperties>
</file>